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90" y="-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D6A8D4-1125-4F66-BAB7-0413FA8D762D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F213161-8FCA-4252-B9F4-5FFAEE1C8F13}">
      <dgm:prSet phldrT="[텍스트]" phldr="0"/>
      <dgm:spPr/>
      <dgm:t>
        <a:bodyPr/>
        <a:lstStyle/>
        <a:p>
          <a:pPr latinLnBrk="1"/>
          <a:r>
            <a:rPr lang="ko-KR" altLang="en-US">
              <a:solidFill>
                <a:schemeClr val="tx1">
                  <a:lumMod val="20000"/>
                  <a:lumOff val="80000"/>
                </a:schemeClr>
              </a:solidFill>
              <a:latin typeface="Montserrat Black"/>
            </a:rPr>
            <a:t>영화제 안내</a:t>
          </a:r>
          <a:endParaRPr lang="ko-KR" altLang="en-US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315DDCCC-4436-4746-80D3-1BB0EC9435BA}" type="parTrans" cxnId="{40485AA3-6CE7-431F-A473-6AF2599C449D}">
      <dgm:prSet/>
      <dgm:spPr/>
      <dgm:t>
        <a:bodyPr/>
        <a:lstStyle/>
        <a:p>
          <a:pPr latinLnBrk="1"/>
          <a:endParaRPr lang="ko-KR" altLang="en-US"/>
        </a:p>
      </dgm:t>
    </dgm:pt>
    <dgm:pt modelId="{FD40AB06-9DC0-4189-8D1C-7CC6B3EF6D6C}" type="sibTrans" cxnId="{40485AA3-6CE7-431F-A473-6AF2599C449D}">
      <dgm:prSet/>
      <dgm:spPr/>
      <dgm:t>
        <a:bodyPr/>
        <a:lstStyle/>
        <a:p>
          <a:pPr latinLnBrk="1"/>
          <a:endParaRPr lang="ko-KR" altLang="en-US"/>
        </a:p>
      </dgm:t>
    </dgm:pt>
    <dgm:pt modelId="{DD95A4C0-E8B8-46D5-A29A-A27F3770A27B}">
      <dgm:prSet phldrT="[텍스트]" phldr="0"/>
      <dgm:spPr/>
      <dgm:t>
        <a:bodyPr/>
        <a:lstStyle/>
        <a:p>
          <a:pPr rtl="0" latinLnBrk="1"/>
          <a:r>
            <a:rPr lang="ko-KR" altLang="en-US" b="1" u="none" dirty="0">
              <a:solidFill>
                <a:srgbClr val="DBBE39"/>
              </a:solidFill>
              <a:latin typeface="Montserrat Black"/>
            </a:rPr>
            <a:t>상영작 예매</a:t>
          </a:r>
          <a:endParaRPr lang="ko-KR" altLang="en-US" b="1" u="none" dirty="0">
            <a:solidFill>
              <a:srgbClr val="DBBE39"/>
            </a:solidFill>
          </a:endParaRPr>
        </a:p>
      </dgm:t>
    </dgm:pt>
    <dgm:pt modelId="{8DB6B01A-4AF3-42AC-9657-3FC29D7A12BA}" type="parTrans" cxnId="{FE336CEB-5908-4752-A674-9DF007AD231A}">
      <dgm:prSet/>
      <dgm:spPr/>
      <dgm:t>
        <a:bodyPr/>
        <a:lstStyle/>
        <a:p>
          <a:pPr latinLnBrk="1"/>
          <a:endParaRPr lang="ko-KR" altLang="en-US"/>
        </a:p>
      </dgm:t>
    </dgm:pt>
    <dgm:pt modelId="{1FD4855E-EA84-4749-8020-41F1D89C5033}" type="sibTrans" cxnId="{FE336CEB-5908-4752-A674-9DF007AD231A}">
      <dgm:prSet/>
      <dgm:spPr/>
      <dgm:t>
        <a:bodyPr/>
        <a:lstStyle/>
        <a:p>
          <a:pPr latinLnBrk="1"/>
          <a:endParaRPr lang="ko-KR" altLang="en-US"/>
        </a:p>
      </dgm:t>
    </dgm:pt>
    <dgm:pt modelId="{4F06056D-43D4-4DB8-8B3B-4974180E36B6}">
      <dgm:prSet phldr="0"/>
      <dgm:spPr/>
      <dgm:t>
        <a:bodyPr/>
        <a:lstStyle/>
        <a:p>
          <a:pPr rtl="0" latinLnBrk="1"/>
          <a:r>
            <a:rPr lang="ko-KR" altLang="en-US">
              <a:latin typeface="Montserrat Black"/>
            </a:rPr>
            <a:t>날짜</a:t>
          </a:r>
        </a:p>
      </dgm:t>
    </dgm:pt>
    <dgm:pt modelId="{33C80AFD-1D73-4DE1-BAA0-583408C268AB}" type="parTrans" cxnId="{F63A5B5F-5E35-46CF-B7B8-FB5925D3361E}">
      <dgm:prSet/>
      <dgm:spPr/>
    </dgm:pt>
    <dgm:pt modelId="{E72A80BD-8BC0-465C-BD11-174151ECC6BE}" type="sibTrans" cxnId="{F63A5B5F-5E35-46CF-B7B8-FB5925D3361E}">
      <dgm:prSet/>
      <dgm:spPr/>
    </dgm:pt>
    <dgm:pt modelId="{6FC88872-089D-43D6-8F2F-AA8CC0CA13D9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공지 사항</a:t>
          </a:r>
        </a:p>
      </dgm:t>
    </dgm:pt>
    <dgm:pt modelId="{B71BD289-5128-4D2E-9968-5236F704A96E}" type="parTrans" cxnId="{303ACB4A-8B17-42B7-8492-9B0EE7F1C84F}">
      <dgm:prSet/>
      <dgm:spPr/>
    </dgm:pt>
    <dgm:pt modelId="{CABDA975-5CF4-4C65-B230-A8C20A20C30B}" type="sibTrans" cxnId="{303ACB4A-8B17-42B7-8492-9B0EE7F1C84F}">
      <dgm:prSet/>
      <dgm:spPr/>
    </dgm:pt>
    <dgm:pt modelId="{0C0032A0-5145-4FE6-8799-CD3D3F7546F6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회원 가입</a:t>
          </a:r>
        </a:p>
      </dgm:t>
    </dgm:pt>
    <dgm:pt modelId="{BFC31434-F281-49B6-9A14-C117AC47BBA9}" type="parTrans" cxnId="{33EBC120-2759-418F-9EAF-B2288A142F72}">
      <dgm:prSet/>
      <dgm:spPr/>
    </dgm:pt>
    <dgm:pt modelId="{EEF9488D-D675-4453-9BB4-054F49590686}" type="sibTrans" cxnId="{33EBC120-2759-418F-9EAF-B2288A142F72}">
      <dgm:prSet/>
      <dgm:spPr/>
    </dgm:pt>
    <dgm:pt modelId="{AABF40A9-0DDE-49A8-AA5F-C1D2822313EC}">
      <dgm:prSet phldr="0"/>
      <dgm:spPr/>
      <dgm:t>
        <a:bodyPr/>
        <a:lstStyle/>
        <a:p>
          <a:pPr latinLnBrk="1"/>
          <a:r>
            <a:rPr lang="ko-KR" altLang="en-US" dirty="0">
              <a:latin typeface="Montserrat Black"/>
            </a:rPr>
            <a:t>이스터에그</a:t>
          </a:r>
        </a:p>
      </dgm:t>
    </dgm:pt>
    <dgm:pt modelId="{5C1FCCCE-BF0D-4029-BBF0-B74DBC9E564F}" type="parTrans" cxnId="{901DF855-9CC8-403F-BF6F-DB19E4A79758}">
      <dgm:prSet/>
      <dgm:spPr/>
    </dgm:pt>
    <dgm:pt modelId="{00641737-9CF4-4467-B1C8-7B4B732E95D2}" type="sibTrans" cxnId="{901DF855-9CC8-403F-BF6F-DB19E4A79758}">
      <dgm:prSet/>
      <dgm:spPr/>
    </dgm:pt>
    <dgm:pt modelId="{24775592-68D1-4C86-93DB-DD8D353D8AAA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로든 피망</a:t>
          </a:r>
        </a:p>
      </dgm:t>
    </dgm:pt>
    <dgm:pt modelId="{0CF0AC68-5B54-4B39-846C-73A6F6E66C57}" type="parTrans" cxnId="{18EE5029-9DB1-4CBE-8632-699AD2C0E2A3}">
      <dgm:prSet/>
      <dgm:spPr/>
    </dgm:pt>
    <dgm:pt modelId="{61589EEB-A211-4945-BB79-FB2A340F3ED0}" type="sibTrans" cxnId="{18EE5029-9DB1-4CBE-8632-699AD2C0E2A3}">
      <dgm:prSet/>
      <dgm:spPr/>
    </dgm:pt>
    <dgm:pt modelId="{F0854884-D1EE-4142-A00C-66C2D8EEF580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영화 목록</a:t>
          </a:r>
        </a:p>
      </dgm:t>
    </dgm:pt>
    <dgm:pt modelId="{5878EA21-1869-42EA-9EE0-E91C939C3483}" type="parTrans" cxnId="{DECE67D4-7E5E-4CC5-B73B-7C10A8A5881C}">
      <dgm:prSet/>
      <dgm:spPr/>
    </dgm:pt>
    <dgm:pt modelId="{4A237A5F-4849-47C2-BED0-1C352564EB45}" type="sibTrans" cxnId="{DECE67D4-7E5E-4CC5-B73B-7C10A8A5881C}">
      <dgm:prSet/>
      <dgm:spPr/>
    </dgm:pt>
    <dgm:pt modelId="{6E1668BC-1AD0-4F9B-B268-80451B35FC6F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회원 예매/비회원 예매</a:t>
          </a:r>
        </a:p>
      </dgm:t>
    </dgm:pt>
    <dgm:pt modelId="{6CECA370-ECCF-41E9-B34C-73CD429D5F22}" type="parTrans" cxnId="{A0363AB3-9449-48B8-8562-D2824F10BAD9}">
      <dgm:prSet/>
      <dgm:spPr/>
    </dgm:pt>
    <dgm:pt modelId="{89A2D41A-C9BE-4EC4-B4DB-9FE0A0A70127}" type="sibTrans" cxnId="{A0363AB3-9449-48B8-8562-D2824F10BAD9}">
      <dgm:prSet/>
      <dgm:spPr/>
    </dgm:pt>
    <dgm:pt modelId="{0D9B1D5A-DCA1-4D45-A1C0-800BD22AD8F1}">
      <dgm:prSet phldr="0"/>
      <dgm:spPr/>
      <dgm:t>
        <a:bodyPr/>
        <a:lstStyle/>
        <a:p>
          <a:pPr rtl="0" latinLnBrk="1"/>
          <a:r>
            <a:rPr lang="ko-KR" altLang="en-US" u="none" dirty="0">
              <a:latin typeface="Montserrat Black"/>
            </a:rPr>
            <a:t>회원(</a:t>
          </a:r>
          <a:r>
            <a:rPr lang="ko-KR" altLang="en-US" u="sng" dirty="0">
              <a:latin typeface="Montserrat Black"/>
            </a:rPr>
            <a:t>포인트</a:t>
          </a:r>
          <a:r>
            <a:rPr lang="ko-KR" altLang="en-US" u="none" dirty="0">
              <a:latin typeface="Montserrat Black"/>
            </a:rPr>
            <a:t>/현금/카드)</a:t>
          </a:r>
        </a:p>
      </dgm:t>
    </dgm:pt>
    <dgm:pt modelId="{5EAB18C2-2B71-492C-A370-9B0C30E34CE7}" type="parTrans" cxnId="{EB45B5CD-FB91-426D-8E0E-0EF1F93D80CD}">
      <dgm:prSet/>
      <dgm:spPr/>
    </dgm:pt>
    <dgm:pt modelId="{B7A3EF5B-4373-4495-8C42-C8111244B223}" type="sibTrans" cxnId="{EB45B5CD-FB91-426D-8E0E-0EF1F93D80CD}">
      <dgm:prSet/>
      <dgm:spPr/>
    </dgm:pt>
    <dgm:pt modelId="{C1D601C8-CDB8-4CF5-9F07-1A47030381BC}">
      <dgm:prSet phldr="0"/>
      <dgm:spPr/>
      <dgm:t>
        <a:bodyPr/>
        <a:lstStyle/>
        <a:p>
          <a:pPr latinLnBrk="1"/>
          <a:r>
            <a:rPr lang="ko-KR" altLang="en-US" u="none" dirty="0">
              <a:latin typeface="Montserrat Black"/>
            </a:rPr>
            <a:t>비회원(현금/카드/회원가입)</a:t>
          </a:r>
          <a:endParaRPr lang="ko-KR" altLang="en-US" u="none" dirty="0"/>
        </a:p>
      </dgm:t>
    </dgm:pt>
    <dgm:pt modelId="{67EF4422-C6CC-4F59-A089-5AF0979D0876}" type="parTrans" cxnId="{70826E25-7C90-4161-B75E-1DE98EF91E9D}">
      <dgm:prSet/>
      <dgm:spPr/>
    </dgm:pt>
    <dgm:pt modelId="{6A3A9128-D049-45A0-B6EB-CD582913BCD0}" type="sibTrans" cxnId="{70826E25-7C90-4161-B75E-1DE98EF91E9D}">
      <dgm:prSet/>
      <dgm:spPr/>
    </dgm:pt>
    <dgm:pt modelId="{CA741342-76FA-4F27-96E2-AFB54D59138F}">
      <dgm:prSet phldr="0"/>
      <dgm:spPr/>
      <dgm:t>
        <a:bodyPr/>
        <a:lstStyle/>
        <a:p>
          <a:pPr latinLnBrk="1"/>
          <a:r>
            <a:rPr lang="ko-KR" altLang="en-US">
              <a:latin typeface="Montserrat Black"/>
            </a:rPr>
            <a:t>목차</a:t>
          </a:r>
          <a:endParaRPr lang="ko-KR" altLang="en-US" dirty="0">
            <a:latin typeface="Montserrat Black"/>
          </a:endParaRPr>
        </a:p>
      </dgm:t>
    </dgm:pt>
    <dgm:pt modelId="{069B7A93-5E0F-468C-AAFD-CE5DA176E87D}" type="parTrans" cxnId="{D1DB142D-7ED2-4287-9EA1-6C320D4FDFEB}">
      <dgm:prSet/>
      <dgm:spPr/>
    </dgm:pt>
    <dgm:pt modelId="{ACFB5891-ABE2-4A7A-87FA-BF168C391231}" type="sibTrans" cxnId="{D1DB142D-7ED2-4287-9EA1-6C320D4FDFEB}">
      <dgm:prSet/>
      <dgm:spPr/>
    </dgm:pt>
    <dgm:pt modelId="{1FA50199-FC6D-47F8-A21A-9F21C1FD61E6}" type="pres">
      <dgm:prSet presAssocID="{DCD6A8D4-1125-4F66-BAB7-0413FA8D762D}" presName="list" presStyleCnt="0">
        <dgm:presLayoutVars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4101F3-1BE5-4CA8-BF27-A2FF2BCC41ED}" type="pres">
      <dgm:prSet presAssocID="{CA741342-76FA-4F27-96E2-AFB54D59138F}" presName="posSpace" presStyleCnt="0"/>
      <dgm:spPr/>
    </dgm:pt>
    <dgm:pt modelId="{EF0B06A0-2086-4991-9779-EFDCE9123ACE}" type="pres">
      <dgm:prSet presAssocID="{CA741342-76FA-4F27-96E2-AFB54D59138F}" presName="vertFlow" presStyleCnt="0"/>
      <dgm:spPr/>
    </dgm:pt>
    <dgm:pt modelId="{55C25654-E40B-4AEF-BFE3-2161D4DD1F08}" type="pres">
      <dgm:prSet presAssocID="{CA741342-76FA-4F27-96E2-AFB54D59138F}" presName="topSpace" presStyleCnt="0"/>
      <dgm:spPr/>
    </dgm:pt>
    <dgm:pt modelId="{94962041-7CA7-41FF-8E91-79A5848F4FF3}" type="pres">
      <dgm:prSet presAssocID="{CA741342-76FA-4F27-96E2-AFB54D59138F}" presName="firstComp" presStyleCnt="0"/>
      <dgm:spPr/>
    </dgm:pt>
    <dgm:pt modelId="{5B0DA2B2-D6D6-48D3-A037-F687192199F8}" type="pres">
      <dgm:prSet presAssocID="{CA741342-76FA-4F27-96E2-AFB54D59138F}" presName="firstChild" presStyleLbl="bgAccFollowNode1" presStyleIdx="0" presStyleCnt="10"/>
      <dgm:spPr/>
    </dgm:pt>
    <dgm:pt modelId="{2D1FC8CB-2FEF-4ECB-8A5E-73517153E093}" type="pres">
      <dgm:prSet presAssocID="{CA741342-76FA-4F27-96E2-AFB54D59138F}" presName="firstChildTx" presStyleLbl="bgAccFollowNode1" presStyleIdx="0" presStyleCnt="10">
        <dgm:presLayoutVars>
          <dgm:bulletEnabled val="1"/>
        </dgm:presLayoutVars>
      </dgm:prSet>
      <dgm:spPr/>
    </dgm:pt>
    <dgm:pt modelId="{7490F8D8-636A-423E-83C8-281710BD8B2E}" type="pres">
      <dgm:prSet presAssocID="{CA741342-76FA-4F27-96E2-AFB54D59138F}" presName="negSpace" presStyleCnt="0"/>
      <dgm:spPr/>
    </dgm:pt>
    <dgm:pt modelId="{25F612C7-E47E-4EDD-BA43-4EE6254E175C}" type="pres">
      <dgm:prSet presAssocID="{CA741342-76FA-4F27-96E2-AFB54D59138F}" presName="circle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A890C1C-1A15-4A34-8349-47C20FAE4700}" type="pres">
      <dgm:prSet presAssocID="{ACFB5891-ABE2-4A7A-87FA-BF168C391231}" presName="transSpace" presStyleCnt="0"/>
      <dgm:spPr/>
    </dgm:pt>
    <dgm:pt modelId="{DC4999B3-5478-4732-B054-3C42C2A9EC23}" type="pres">
      <dgm:prSet presAssocID="{5F213161-8FCA-4252-B9F4-5FFAEE1C8F13}" presName="posSpace" presStyleCnt="0"/>
      <dgm:spPr/>
    </dgm:pt>
    <dgm:pt modelId="{2F8E5276-5EA4-450A-A5E7-2D3C207E0427}" type="pres">
      <dgm:prSet presAssocID="{5F213161-8FCA-4252-B9F4-5FFAEE1C8F13}" presName="vertFlow" presStyleCnt="0"/>
      <dgm:spPr/>
    </dgm:pt>
    <dgm:pt modelId="{7B0D8659-2C10-4457-B74A-7E882F6E05A2}" type="pres">
      <dgm:prSet presAssocID="{5F213161-8FCA-4252-B9F4-5FFAEE1C8F13}" presName="topSpace" presStyleCnt="0"/>
      <dgm:spPr/>
    </dgm:pt>
    <dgm:pt modelId="{279A5FCC-EDA8-4FA6-A0EC-A2E6385A4E0E}" type="pres">
      <dgm:prSet presAssocID="{5F213161-8FCA-4252-B9F4-5FFAEE1C8F13}" presName="firstComp" presStyleCnt="0"/>
      <dgm:spPr/>
    </dgm:pt>
    <dgm:pt modelId="{C7F833A5-5ADD-49B0-9DCB-9936D85B1269}" type="pres">
      <dgm:prSet presAssocID="{5F213161-8FCA-4252-B9F4-5FFAEE1C8F13}" presName="firstChild" presStyleLbl="bgAccFollowNode1" presStyleIdx="1" presStyleCnt="10"/>
      <dgm:spPr/>
    </dgm:pt>
    <dgm:pt modelId="{481B3C04-03F1-4E84-9494-9E52DBD86B70}" type="pres">
      <dgm:prSet presAssocID="{5F213161-8FCA-4252-B9F4-5FFAEE1C8F13}" presName="firstChildTx" presStyleLbl="bgAccFollowNode1" presStyleIdx="1" presStyleCnt="10">
        <dgm:presLayoutVars>
          <dgm:bulletEnabled val="1"/>
        </dgm:presLayoutVars>
      </dgm:prSet>
      <dgm:spPr/>
    </dgm:pt>
    <dgm:pt modelId="{68CE0EAA-69CA-4150-BE89-711604454993}" type="pres">
      <dgm:prSet presAssocID="{5F213161-8FCA-4252-B9F4-5FFAEE1C8F13}" presName="negSpace" presStyleCnt="0"/>
      <dgm:spPr/>
    </dgm:pt>
    <dgm:pt modelId="{0898921D-DC7E-4056-88C4-A868839F7B7D}" type="pres">
      <dgm:prSet presAssocID="{5F213161-8FCA-4252-B9F4-5FFAEE1C8F13}" presName="circle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E352E7B8-C73E-4AA7-97D5-EDDEC2945822}" type="pres">
      <dgm:prSet presAssocID="{FD40AB06-9DC0-4189-8D1C-7CC6B3EF6D6C}" presName="transSpace" presStyleCnt="0"/>
      <dgm:spPr/>
    </dgm:pt>
    <dgm:pt modelId="{B6BE3436-A231-4E71-AE8F-772DFC48FAEB}" type="pres">
      <dgm:prSet presAssocID="{DD95A4C0-E8B8-46D5-A29A-A27F3770A27B}" presName="posSpace" presStyleCnt="0"/>
      <dgm:spPr/>
    </dgm:pt>
    <dgm:pt modelId="{C9633A5A-C111-4549-9D17-68FAF37302A6}" type="pres">
      <dgm:prSet presAssocID="{DD95A4C0-E8B8-46D5-A29A-A27F3770A27B}" presName="vertFlow" presStyleCnt="0"/>
      <dgm:spPr/>
    </dgm:pt>
    <dgm:pt modelId="{858CD25E-1E88-4EFB-B93A-C0016179FDAC}" type="pres">
      <dgm:prSet presAssocID="{DD95A4C0-E8B8-46D5-A29A-A27F3770A27B}" presName="topSpace" presStyleCnt="0"/>
      <dgm:spPr/>
    </dgm:pt>
    <dgm:pt modelId="{54A8AAE1-3971-410E-AFD2-1F7F34481281}" type="pres">
      <dgm:prSet presAssocID="{DD95A4C0-E8B8-46D5-A29A-A27F3770A27B}" presName="firstComp" presStyleCnt="0"/>
      <dgm:spPr/>
    </dgm:pt>
    <dgm:pt modelId="{FB996438-BCAC-410A-9357-FD1FD960C6D5}" type="pres">
      <dgm:prSet presAssocID="{DD95A4C0-E8B8-46D5-A29A-A27F3770A27B}" presName="firstChild" presStyleLbl="bgAccFollowNode1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506D5D6E-2DA8-4D08-8088-1CB9550DF008}" type="pres">
      <dgm:prSet presAssocID="{DD95A4C0-E8B8-46D5-A29A-A27F3770A27B}" presName="firstChildTx" presStyleLbl="bgAccFollowNode1" presStyleIdx="2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553E26-610B-4E1F-9D0E-BCAAEB574A29}" type="pres">
      <dgm:prSet presAssocID="{F0854884-D1EE-4142-A00C-66C2D8EEF580}" presName="comp" presStyleCnt="0"/>
      <dgm:spPr/>
    </dgm:pt>
    <dgm:pt modelId="{E79C196F-896A-488A-9E7D-086634A188B1}" type="pres">
      <dgm:prSet presAssocID="{F0854884-D1EE-4142-A00C-66C2D8EEF580}" presName="child" presStyleLbl="bgAccFollowNode1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012CFB13-456A-4D40-A902-4A80613AF184}" type="pres">
      <dgm:prSet presAssocID="{F0854884-D1EE-4142-A00C-66C2D8EEF580}" presName="childTx" presStyleLbl="bgAccFollowNode1" presStyleIdx="3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2590B2-0C68-4AFB-90AD-A4F919AE7A4B}" type="pres">
      <dgm:prSet presAssocID="{6E1668BC-1AD0-4F9B-B268-80451B35FC6F}" presName="comp" presStyleCnt="0"/>
      <dgm:spPr/>
    </dgm:pt>
    <dgm:pt modelId="{7C252EBF-E2E4-4DD6-8CA1-99115830EAAD}" type="pres">
      <dgm:prSet presAssocID="{6E1668BC-1AD0-4F9B-B268-80451B35FC6F}" presName="child" presStyleLbl="bgAccFollowNode1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BA3AC358-60DF-4376-9AFA-23FB8497B3A4}" type="pres">
      <dgm:prSet presAssocID="{6E1668BC-1AD0-4F9B-B268-80451B35FC6F}" presName="childTx" presStyleLbl="bgAccFollowNode1" presStyleIdx="4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C1DD41-69F9-4AAA-BD42-6A4DA2CECD65}" type="pres">
      <dgm:prSet presAssocID="{0D9B1D5A-DCA1-4D45-A1C0-800BD22AD8F1}" presName="comp" presStyleCnt="0"/>
      <dgm:spPr/>
    </dgm:pt>
    <dgm:pt modelId="{500E5CB5-3A90-4420-9405-94C61CF9A6CA}" type="pres">
      <dgm:prSet presAssocID="{0D9B1D5A-DCA1-4D45-A1C0-800BD22AD8F1}" presName="child" presStyleLbl="bgAccFollowNode1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5A2334E5-58E4-40C4-8397-B3B24B645A77}" type="pres">
      <dgm:prSet presAssocID="{0D9B1D5A-DCA1-4D45-A1C0-800BD22AD8F1}" presName="childTx" presStyleLbl="bgAccFollowNode1" presStyleIdx="5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EB0FAD-0C3D-4E7A-B89A-46C2F88B21BF}" type="pres">
      <dgm:prSet presAssocID="{C1D601C8-CDB8-4CF5-9F07-1A47030381BC}" presName="comp" presStyleCnt="0"/>
      <dgm:spPr/>
    </dgm:pt>
    <dgm:pt modelId="{8B012F2C-5A70-4AD0-B7E1-C0628B058390}" type="pres">
      <dgm:prSet presAssocID="{C1D601C8-CDB8-4CF5-9F07-1A47030381BC}" presName="child" presStyleLbl="bgAccFollowNode1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9BAE5C31-56AE-444D-9B5C-9CC762A26742}" type="pres">
      <dgm:prSet presAssocID="{C1D601C8-CDB8-4CF5-9F07-1A47030381BC}" presName="childTx" presStyleLbl="bgAccFollowNode1" presStyleIdx="6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FBB451-D25C-4CB9-A6DF-95FE94A535F9}" type="pres">
      <dgm:prSet presAssocID="{DD95A4C0-E8B8-46D5-A29A-A27F3770A27B}" presName="negSpace" presStyleCnt="0"/>
      <dgm:spPr/>
    </dgm:pt>
    <dgm:pt modelId="{FCF8CCDA-2477-4D0C-AAFF-91F4F548784F}" type="pres">
      <dgm:prSet presAssocID="{DD95A4C0-E8B8-46D5-A29A-A27F3770A27B}" presName="circle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198FC3CA-1E36-4972-A390-DAAD76CD9DB0}" type="pres">
      <dgm:prSet presAssocID="{1FD4855E-EA84-4749-8020-41F1D89C5033}" presName="transSpace" presStyleCnt="0"/>
      <dgm:spPr/>
    </dgm:pt>
    <dgm:pt modelId="{FECFDCE9-8FA8-491F-B6A3-0C5FDC16B420}" type="pres">
      <dgm:prSet presAssocID="{6FC88872-089D-43D6-8F2F-AA8CC0CA13D9}" presName="posSpace" presStyleCnt="0"/>
      <dgm:spPr/>
    </dgm:pt>
    <dgm:pt modelId="{315018CA-A21E-4E2C-BF9E-B648F902CCD6}" type="pres">
      <dgm:prSet presAssocID="{6FC88872-089D-43D6-8F2F-AA8CC0CA13D9}" presName="vertFlow" presStyleCnt="0"/>
      <dgm:spPr/>
    </dgm:pt>
    <dgm:pt modelId="{3FD01AE2-3055-404C-901A-00F22A4EF8C8}" type="pres">
      <dgm:prSet presAssocID="{6FC88872-089D-43D6-8F2F-AA8CC0CA13D9}" presName="topSpace" presStyleCnt="0"/>
      <dgm:spPr/>
    </dgm:pt>
    <dgm:pt modelId="{E33236F0-877F-48EE-8345-A7BFEADC06D0}" type="pres">
      <dgm:prSet presAssocID="{6FC88872-089D-43D6-8F2F-AA8CC0CA13D9}" presName="firstComp" presStyleCnt="0"/>
      <dgm:spPr/>
    </dgm:pt>
    <dgm:pt modelId="{F83290A7-AAF3-41C3-8557-6C5839849D54}" type="pres">
      <dgm:prSet presAssocID="{6FC88872-089D-43D6-8F2F-AA8CC0CA13D9}" presName="firstChild" presStyleLbl="bgAccFollowNode1" presStyleIdx="7" presStyleCnt="10"/>
      <dgm:spPr/>
    </dgm:pt>
    <dgm:pt modelId="{94155FA7-730D-4EA5-980B-B17B56ABA80D}" type="pres">
      <dgm:prSet presAssocID="{6FC88872-089D-43D6-8F2F-AA8CC0CA13D9}" presName="firstChildTx" presStyleLbl="bgAccFollowNode1" presStyleIdx="7" presStyleCnt="10">
        <dgm:presLayoutVars>
          <dgm:bulletEnabled val="1"/>
        </dgm:presLayoutVars>
      </dgm:prSet>
      <dgm:spPr/>
    </dgm:pt>
    <dgm:pt modelId="{CEBE2C54-F194-41CB-A5E7-1D181ADBBD6C}" type="pres">
      <dgm:prSet presAssocID="{6FC88872-089D-43D6-8F2F-AA8CC0CA13D9}" presName="negSpace" presStyleCnt="0"/>
      <dgm:spPr/>
    </dgm:pt>
    <dgm:pt modelId="{7F1FA6BF-9D21-411F-A524-BF62B7527A86}" type="pres">
      <dgm:prSet presAssocID="{6FC88872-089D-43D6-8F2F-AA8CC0CA13D9}" presName="circle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4C1D4F1E-48AB-4570-A0B4-73E1321C7902}" type="pres">
      <dgm:prSet presAssocID="{CABDA975-5CF4-4C65-B230-A8C20A20C30B}" presName="transSpace" presStyleCnt="0"/>
      <dgm:spPr/>
    </dgm:pt>
    <dgm:pt modelId="{CA64F515-6D3A-40E3-BD78-FD0F66613B9F}" type="pres">
      <dgm:prSet presAssocID="{0C0032A0-5145-4FE6-8799-CD3D3F7546F6}" presName="posSpace" presStyleCnt="0"/>
      <dgm:spPr/>
    </dgm:pt>
    <dgm:pt modelId="{B8A94656-4237-43A4-A7B9-1A1084F9A896}" type="pres">
      <dgm:prSet presAssocID="{0C0032A0-5145-4FE6-8799-CD3D3F7546F6}" presName="vertFlow" presStyleCnt="0"/>
      <dgm:spPr/>
    </dgm:pt>
    <dgm:pt modelId="{0FE739F2-D97E-4F28-B759-C05D7B17B253}" type="pres">
      <dgm:prSet presAssocID="{0C0032A0-5145-4FE6-8799-CD3D3F7546F6}" presName="topSpace" presStyleCnt="0"/>
      <dgm:spPr/>
    </dgm:pt>
    <dgm:pt modelId="{704092CC-6624-4811-8993-A0EB03B2C2CD}" type="pres">
      <dgm:prSet presAssocID="{0C0032A0-5145-4FE6-8799-CD3D3F7546F6}" presName="firstComp" presStyleCnt="0"/>
      <dgm:spPr/>
    </dgm:pt>
    <dgm:pt modelId="{F45C6F16-C92B-4758-A6C3-A686BECD2943}" type="pres">
      <dgm:prSet presAssocID="{0C0032A0-5145-4FE6-8799-CD3D3F7546F6}" presName="firstChild" presStyleLbl="bgAccFollowNode1" presStyleIdx="8" presStyleCnt="10"/>
      <dgm:spPr/>
    </dgm:pt>
    <dgm:pt modelId="{D1501711-8DB1-4D3C-A96E-A0529C3274A0}" type="pres">
      <dgm:prSet presAssocID="{0C0032A0-5145-4FE6-8799-CD3D3F7546F6}" presName="firstChildTx" presStyleLbl="bgAccFollowNode1" presStyleIdx="8" presStyleCnt="10">
        <dgm:presLayoutVars>
          <dgm:bulletEnabled val="1"/>
        </dgm:presLayoutVars>
      </dgm:prSet>
      <dgm:spPr/>
    </dgm:pt>
    <dgm:pt modelId="{6B831D91-5CDD-4553-A66C-2A0A2A16DF4C}" type="pres">
      <dgm:prSet presAssocID="{0C0032A0-5145-4FE6-8799-CD3D3F7546F6}" presName="negSpace" presStyleCnt="0"/>
      <dgm:spPr/>
    </dgm:pt>
    <dgm:pt modelId="{678E67E2-B779-45D3-ADC0-E92B74AAD6CC}" type="pres">
      <dgm:prSet presAssocID="{0C0032A0-5145-4FE6-8799-CD3D3F7546F6}" presName="circle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E4882937-26D9-49A8-A128-A86B4AA30DFC}" type="pres">
      <dgm:prSet presAssocID="{EEF9488D-D675-4453-9BB4-054F49590686}" presName="transSpace" presStyleCnt="0"/>
      <dgm:spPr/>
    </dgm:pt>
    <dgm:pt modelId="{80ABDCFC-3AB3-415B-8CF1-4FE05FF1078A}" type="pres">
      <dgm:prSet presAssocID="{AABF40A9-0DDE-49A8-AA5F-C1D2822313EC}" presName="posSpace" presStyleCnt="0"/>
      <dgm:spPr/>
    </dgm:pt>
    <dgm:pt modelId="{15D43D61-7028-4911-96A3-A697BC65D924}" type="pres">
      <dgm:prSet presAssocID="{AABF40A9-0DDE-49A8-AA5F-C1D2822313EC}" presName="vertFlow" presStyleCnt="0"/>
      <dgm:spPr/>
    </dgm:pt>
    <dgm:pt modelId="{3DB4315E-AEB5-4C7B-B3E9-D104D26097E1}" type="pres">
      <dgm:prSet presAssocID="{AABF40A9-0DDE-49A8-AA5F-C1D2822313EC}" presName="topSpace" presStyleCnt="0"/>
      <dgm:spPr/>
    </dgm:pt>
    <dgm:pt modelId="{F0A56582-3561-41A8-BB92-CE5CBE079395}" type="pres">
      <dgm:prSet presAssocID="{AABF40A9-0DDE-49A8-AA5F-C1D2822313EC}" presName="firstComp" presStyleCnt="0"/>
      <dgm:spPr/>
    </dgm:pt>
    <dgm:pt modelId="{4FCBB620-CBEA-48DF-AF2C-35A7B1411DA1}" type="pres">
      <dgm:prSet presAssocID="{AABF40A9-0DDE-49A8-AA5F-C1D2822313EC}" presName="firstChild" presStyleLbl="bgAccFollowNode1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E7D0B871-49A5-492A-BD68-2A132D9E67BD}" type="pres">
      <dgm:prSet presAssocID="{AABF40A9-0DDE-49A8-AA5F-C1D2822313EC}" presName="firstChildTx" presStyleLbl="bgAccFollowNode1" presStyleIdx="9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3EAC6B-10F5-4E38-BE17-4CA56DE98A04}" type="pres">
      <dgm:prSet presAssocID="{AABF40A9-0DDE-49A8-AA5F-C1D2822313EC}" presName="negSpace" presStyleCnt="0"/>
      <dgm:spPr/>
    </dgm:pt>
    <dgm:pt modelId="{4E57790B-AEB4-4F53-97F3-1D0AC85FE858}" type="pres">
      <dgm:prSet presAssocID="{AABF40A9-0DDE-49A8-AA5F-C1D2822313EC}" presName="circle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A5921FCA-CDD2-4011-BBCF-C21781B714C4}" type="presOf" srcId="{DD95A4C0-E8B8-46D5-A29A-A27F3770A27B}" destId="{FCF8CCDA-2477-4D0C-AAFF-91F4F548784F}" srcOrd="0" destOrd="0" presId="urn:microsoft.com/office/officeart/2005/8/layout/hList9"/>
    <dgm:cxn modelId="{3B6B65B0-ED69-4394-8A08-31D3C9733810}" type="presOf" srcId="{6E1668BC-1AD0-4F9B-B268-80451B35FC6F}" destId="{BA3AC358-60DF-4376-9AFA-23FB8497B3A4}" srcOrd="1" destOrd="0" presId="urn:microsoft.com/office/officeart/2005/8/layout/hList9"/>
    <dgm:cxn modelId="{F63A5B5F-5E35-46CF-B7B8-FB5925D3361E}" srcId="{DD95A4C0-E8B8-46D5-A29A-A27F3770A27B}" destId="{4F06056D-43D4-4DB8-8B3B-4974180E36B6}" srcOrd="0" destOrd="0" parTransId="{33C80AFD-1D73-4DE1-BAA0-583408C268AB}" sibTransId="{E72A80BD-8BC0-465C-BD11-174151ECC6BE}"/>
    <dgm:cxn modelId="{901DF855-9CC8-403F-BF6F-DB19E4A79758}" srcId="{DCD6A8D4-1125-4F66-BAB7-0413FA8D762D}" destId="{AABF40A9-0DDE-49A8-AA5F-C1D2822313EC}" srcOrd="5" destOrd="0" parTransId="{5C1FCCCE-BF0D-4029-BBF0-B74DBC9E564F}" sibTransId="{00641737-9CF4-4467-B1C8-7B4B732E95D2}"/>
    <dgm:cxn modelId="{023E7C5E-4338-4665-A4E6-09586CBFF297}" type="presOf" srcId="{C1D601C8-CDB8-4CF5-9F07-1A47030381BC}" destId="{9BAE5C31-56AE-444D-9B5C-9CC762A26742}" srcOrd="1" destOrd="0" presId="urn:microsoft.com/office/officeart/2005/8/layout/hList9"/>
    <dgm:cxn modelId="{A0363AB3-9449-48B8-8562-D2824F10BAD9}" srcId="{DD95A4C0-E8B8-46D5-A29A-A27F3770A27B}" destId="{6E1668BC-1AD0-4F9B-B268-80451B35FC6F}" srcOrd="2" destOrd="0" parTransId="{6CECA370-ECCF-41E9-B34C-73CD429D5F22}" sibTransId="{89A2D41A-C9BE-4EC4-B4DB-9FE0A0A70127}"/>
    <dgm:cxn modelId="{F0BFFEDA-0025-4E31-B411-AB774BA16011}" type="presOf" srcId="{AABF40A9-0DDE-49A8-AA5F-C1D2822313EC}" destId="{4E57790B-AEB4-4F53-97F3-1D0AC85FE858}" srcOrd="0" destOrd="0" presId="urn:microsoft.com/office/officeart/2005/8/layout/hList9"/>
    <dgm:cxn modelId="{DECE67D4-7E5E-4CC5-B73B-7C10A8A5881C}" srcId="{DD95A4C0-E8B8-46D5-A29A-A27F3770A27B}" destId="{F0854884-D1EE-4142-A00C-66C2D8EEF580}" srcOrd="1" destOrd="0" parTransId="{5878EA21-1869-42EA-9EE0-E91C939C3483}" sibTransId="{4A237A5F-4849-47C2-BED0-1C352564EB45}"/>
    <dgm:cxn modelId="{70826E25-7C90-4161-B75E-1DE98EF91E9D}" srcId="{DD95A4C0-E8B8-46D5-A29A-A27F3770A27B}" destId="{C1D601C8-CDB8-4CF5-9F07-1A47030381BC}" srcOrd="4" destOrd="0" parTransId="{67EF4422-C6CC-4F59-A089-5AF0979D0876}" sibTransId="{6A3A9128-D049-45A0-B6EB-CD582913BCD0}"/>
    <dgm:cxn modelId="{5F6C9937-AEF7-41C4-8EE0-565F066C17DE}" type="presOf" srcId="{6E1668BC-1AD0-4F9B-B268-80451B35FC6F}" destId="{7C252EBF-E2E4-4DD6-8CA1-99115830EAAD}" srcOrd="0" destOrd="0" presId="urn:microsoft.com/office/officeart/2005/8/layout/hList9"/>
    <dgm:cxn modelId="{871A0336-C32B-4AEE-B007-BA43C7CDB359}" type="presOf" srcId="{F0854884-D1EE-4142-A00C-66C2D8EEF580}" destId="{012CFB13-456A-4D40-A902-4A80613AF184}" srcOrd="1" destOrd="0" presId="urn:microsoft.com/office/officeart/2005/8/layout/hList9"/>
    <dgm:cxn modelId="{D367BC42-C84C-4B46-88AD-F2B90884B70B}" type="presOf" srcId="{CA741342-76FA-4F27-96E2-AFB54D59138F}" destId="{25F612C7-E47E-4EDD-BA43-4EE6254E175C}" srcOrd="0" destOrd="0" presId="urn:microsoft.com/office/officeart/2005/8/layout/hList9"/>
    <dgm:cxn modelId="{EE20D0B2-F281-4FCD-8EE4-538D555B4D39}" type="presOf" srcId="{C1D601C8-CDB8-4CF5-9F07-1A47030381BC}" destId="{8B012F2C-5A70-4AD0-B7E1-C0628B058390}" srcOrd="0" destOrd="0" presId="urn:microsoft.com/office/officeart/2005/8/layout/hList9"/>
    <dgm:cxn modelId="{B404121E-1BC4-4C9E-A201-235D4AFBA405}" type="presOf" srcId="{5F213161-8FCA-4252-B9F4-5FFAEE1C8F13}" destId="{0898921D-DC7E-4056-88C4-A868839F7B7D}" srcOrd="0" destOrd="0" presId="urn:microsoft.com/office/officeart/2005/8/layout/hList9"/>
    <dgm:cxn modelId="{88A3B665-BBD2-4F08-95E4-298CA8EF79FD}" type="presOf" srcId="{4F06056D-43D4-4DB8-8B3B-4974180E36B6}" destId="{FB996438-BCAC-410A-9357-FD1FD960C6D5}" srcOrd="0" destOrd="0" presId="urn:microsoft.com/office/officeart/2005/8/layout/hList9"/>
    <dgm:cxn modelId="{303ACB4A-8B17-42B7-8492-9B0EE7F1C84F}" srcId="{DCD6A8D4-1125-4F66-BAB7-0413FA8D762D}" destId="{6FC88872-089D-43D6-8F2F-AA8CC0CA13D9}" srcOrd="3" destOrd="0" parTransId="{B71BD289-5128-4D2E-9968-5236F704A96E}" sibTransId="{CABDA975-5CF4-4C65-B230-A8C20A20C30B}"/>
    <dgm:cxn modelId="{E2A2A22C-2984-4701-AE0D-6D4EE8B72AC9}" type="presOf" srcId="{0C0032A0-5145-4FE6-8799-CD3D3F7546F6}" destId="{678E67E2-B779-45D3-ADC0-E92B74AAD6CC}" srcOrd="0" destOrd="0" presId="urn:microsoft.com/office/officeart/2005/8/layout/hList9"/>
    <dgm:cxn modelId="{843F2732-5F06-4442-8743-FD55B5DFC68D}" type="presOf" srcId="{6FC88872-089D-43D6-8F2F-AA8CC0CA13D9}" destId="{7F1FA6BF-9D21-411F-A524-BF62B7527A86}" srcOrd="0" destOrd="0" presId="urn:microsoft.com/office/officeart/2005/8/layout/hList9"/>
    <dgm:cxn modelId="{BAE561FE-2DC9-4694-8F61-532F729FE48E}" type="presOf" srcId="{24775592-68D1-4C86-93DB-DD8D353D8AAA}" destId="{4FCBB620-CBEA-48DF-AF2C-35A7B1411DA1}" srcOrd="0" destOrd="0" presId="urn:microsoft.com/office/officeart/2005/8/layout/hList9"/>
    <dgm:cxn modelId="{ACDAC041-13E2-4ABD-8835-703E19874692}" type="presOf" srcId="{0D9B1D5A-DCA1-4D45-A1C0-800BD22AD8F1}" destId="{500E5CB5-3A90-4420-9405-94C61CF9A6CA}" srcOrd="0" destOrd="0" presId="urn:microsoft.com/office/officeart/2005/8/layout/hList9"/>
    <dgm:cxn modelId="{F1DD42CA-6370-47B1-8D4C-D351D2CC8C9C}" type="presOf" srcId="{DCD6A8D4-1125-4F66-BAB7-0413FA8D762D}" destId="{1FA50199-FC6D-47F8-A21A-9F21C1FD61E6}" srcOrd="0" destOrd="0" presId="urn:microsoft.com/office/officeart/2005/8/layout/hList9"/>
    <dgm:cxn modelId="{EB45B5CD-FB91-426D-8E0E-0EF1F93D80CD}" srcId="{DD95A4C0-E8B8-46D5-A29A-A27F3770A27B}" destId="{0D9B1D5A-DCA1-4D45-A1C0-800BD22AD8F1}" srcOrd="3" destOrd="0" parTransId="{5EAB18C2-2B71-492C-A370-9B0C30E34CE7}" sibTransId="{B7A3EF5B-4373-4495-8C42-C8111244B223}"/>
    <dgm:cxn modelId="{AE79E6F0-92A3-4A99-A0BC-7212620545B3}" type="presOf" srcId="{F0854884-D1EE-4142-A00C-66C2D8EEF580}" destId="{E79C196F-896A-488A-9E7D-086634A188B1}" srcOrd="0" destOrd="0" presId="urn:microsoft.com/office/officeart/2005/8/layout/hList9"/>
    <dgm:cxn modelId="{D1DB142D-7ED2-4287-9EA1-6C320D4FDFEB}" srcId="{DCD6A8D4-1125-4F66-BAB7-0413FA8D762D}" destId="{CA741342-76FA-4F27-96E2-AFB54D59138F}" srcOrd="0" destOrd="0" parTransId="{069B7A93-5E0F-468C-AAFD-CE5DA176E87D}" sibTransId="{ACFB5891-ABE2-4A7A-87FA-BF168C391231}"/>
    <dgm:cxn modelId="{40485AA3-6CE7-431F-A473-6AF2599C449D}" srcId="{DCD6A8D4-1125-4F66-BAB7-0413FA8D762D}" destId="{5F213161-8FCA-4252-B9F4-5FFAEE1C8F13}" srcOrd="1" destOrd="0" parTransId="{315DDCCC-4436-4746-80D3-1BB0EC9435BA}" sibTransId="{FD40AB06-9DC0-4189-8D1C-7CC6B3EF6D6C}"/>
    <dgm:cxn modelId="{E4B4FA7A-BEE4-4BD8-9E45-986268270B47}" type="presOf" srcId="{0D9B1D5A-DCA1-4D45-A1C0-800BD22AD8F1}" destId="{5A2334E5-58E4-40C4-8397-B3B24B645A77}" srcOrd="1" destOrd="0" presId="urn:microsoft.com/office/officeart/2005/8/layout/hList9"/>
    <dgm:cxn modelId="{FE336CEB-5908-4752-A674-9DF007AD231A}" srcId="{DCD6A8D4-1125-4F66-BAB7-0413FA8D762D}" destId="{DD95A4C0-E8B8-46D5-A29A-A27F3770A27B}" srcOrd="2" destOrd="0" parTransId="{8DB6B01A-4AF3-42AC-9657-3FC29D7A12BA}" sibTransId="{1FD4855E-EA84-4749-8020-41F1D89C5033}"/>
    <dgm:cxn modelId="{DDEC1524-9288-47F9-AAA1-DEE0EF65A2FE}" type="presOf" srcId="{24775592-68D1-4C86-93DB-DD8D353D8AAA}" destId="{E7D0B871-49A5-492A-BD68-2A132D9E67BD}" srcOrd="1" destOrd="0" presId="urn:microsoft.com/office/officeart/2005/8/layout/hList9"/>
    <dgm:cxn modelId="{33EBC120-2759-418F-9EAF-B2288A142F72}" srcId="{DCD6A8D4-1125-4F66-BAB7-0413FA8D762D}" destId="{0C0032A0-5145-4FE6-8799-CD3D3F7546F6}" srcOrd="4" destOrd="0" parTransId="{BFC31434-F281-49B6-9A14-C117AC47BBA9}" sibTransId="{EEF9488D-D675-4453-9BB4-054F49590686}"/>
    <dgm:cxn modelId="{18EE5029-9DB1-4CBE-8632-699AD2C0E2A3}" srcId="{AABF40A9-0DDE-49A8-AA5F-C1D2822313EC}" destId="{24775592-68D1-4C86-93DB-DD8D353D8AAA}" srcOrd="0" destOrd="0" parTransId="{0CF0AC68-5B54-4B39-846C-73A6F6E66C57}" sibTransId="{61589EEB-A211-4945-BB79-FB2A340F3ED0}"/>
    <dgm:cxn modelId="{AD42A670-4883-4057-A18E-0BA2CEB5A9EC}" type="presOf" srcId="{4F06056D-43D4-4DB8-8B3B-4974180E36B6}" destId="{506D5D6E-2DA8-4D08-8088-1CB9550DF008}" srcOrd="1" destOrd="0" presId="urn:microsoft.com/office/officeart/2005/8/layout/hList9"/>
    <dgm:cxn modelId="{60C8C648-7AC3-4191-A5A8-2FC7F8F5A279}" type="presParOf" srcId="{1FA50199-FC6D-47F8-A21A-9F21C1FD61E6}" destId="{184101F3-1BE5-4CA8-BF27-A2FF2BCC41ED}" srcOrd="0" destOrd="0" presId="urn:microsoft.com/office/officeart/2005/8/layout/hList9"/>
    <dgm:cxn modelId="{2C6DBE90-C487-4011-A1EE-E0723762108E}" type="presParOf" srcId="{1FA50199-FC6D-47F8-A21A-9F21C1FD61E6}" destId="{EF0B06A0-2086-4991-9779-EFDCE9123ACE}" srcOrd="1" destOrd="0" presId="urn:microsoft.com/office/officeart/2005/8/layout/hList9"/>
    <dgm:cxn modelId="{97A00126-B28D-4682-A0A0-DBD4A5311BD0}" type="presParOf" srcId="{EF0B06A0-2086-4991-9779-EFDCE9123ACE}" destId="{55C25654-E40B-4AEF-BFE3-2161D4DD1F08}" srcOrd="0" destOrd="0" presId="urn:microsoft.com/office/officeart/2005/8/layout/hList9"/>
    <dgm:cxn modelId="{8B3BC7BA-B081-4358-831B-26B6ACAF5A23}" type="presParOf" srcId="{EF0B06A0-2086-4991-9779-EFDCE9123ACE}" destId="{94962041-7CA7-41FF-8E91-79A5848F4FF3}" srcOrd="1" destOrd="0" presId="urn:microsoft.com/office/officeart/2005/8/layout/hList9"/>
    <dgm:cxn modelId="{52E8671C-4102-4CBD-A41E-E9D784BC1D04}" type="presParOf" srcId="{94962041-7CA7-41FF-8E91-79A5848F4FF3}" destId="{5B0DA2B2-D6D6-48D3-A037-F687192199F8}" srcOrd="0" destOrd="0" presId="urn:microsoft.com/office/officeart/2005/8/layout/hList9"/>
    <dgm:cxn modelId="{DBBFB8D1-983F-4E3A-A8B2-FE78CC4964E2}" type="presParOf" srcId="{94962041-7CA7-41FF-8E91-79A5848F4FF3}" destId="{2D1FC8CB-2FEF-4ECB-8A5E-73517153E093}" srcOrd="1" destOrd="0" presId="urn:microsoft.com/office/officeart/2005/8/layout/hList9"/>
    <dgm:cxn modelId="{BDD5DF17-3769-4D27-9AFD-7FA22409817C}" type="presParOf" srcId="{1FA50199-FC6D-47F8-A21A-9F21C1FD61E6}" destId="{7490F8D8-636A-423E-83C8-281710BD8B2E}" srcOrd="2" destOrd="0" presId="urn:microsoft.com/office/officeart/2005/8/layout/hList9"/>
    <dgm:cxn modelId="{E303B64A-EFEA-4183-AB2E-6745A2FAB995}" type="presParOf" srcId="{1FA50199-FC6D-47F8-A21A-9F21C1FD61E6}" destId="{25F612C7-E47E-4EDD-BA43-4EE6254E175C}" srcOrd="3" destOrd="0" presId="urn:microsoft.com/office/officeart/2005/8/layout/hList9"/>
    <dgm:cxn modelId="{706EE064-1652-4EFF-97A5-434907A79BF0}" type="presParOf" srcId="{1FA50199-FC6D-47F8-A21A-9F21C1FD61E6}" destId="{1A890C1C-1A15-4A34-8349-47C20FAE4700}" srcOrd="4" destOrd="0" presId="urn:microsoft.com/office/officeart/2005/8/layout/hList9"/>
    <dgm:cxn modelId="{74E7544D-AA22-4139-9BDC-30F23140434B}" type="presParOf" srcId="{1FA50199-FC6D-47F8-A21A-9F21C1FD61E6}" destId="{DC4999B3-5478-4732-B054-3C42C2A9EC23}" srcOrd="5" destOrd="0" presId="urn:microsoft.com/office/officeart/2005/8/layout/hList9"/>
    <dgm:cxn modelId="{D8420892-278D-4244-B8F5-FF61B3CC5161}" type="presParOf" srcId="{1FA50199-FC6D-47F8-A21A-9F21C1FD61E6}" destId="{2F8E5276-5EA4-450A-A5E7-2D3C207E0427}" srcOrd="6" destOrd="0" presId="urn:microsoft.com/office/officeart/2005/8/layout/hList9"/>
    <dgm:cxn modelId="{E8E70891-F41E-4B9F-8868-8E17BD7143AC}" type="presParOf" srcId="{2F8E5276-5EA4-450A-A5E7-2D3C207E0427}" destId="{7B0D8659-2C10-4457-B74A-7E882F6E05A2}" srcOrd="0" destOrd="0" presId="urn:microsoft.com/office/officeart/2005/8/layout/hList9"/>
    <dgm:cxn modelId="{A7CA08B2-11DE-4525-A3E7-75C039FC613D}" type="presParOf" srcId="{2F8E5276-5EA4-450A-A5E7-2D3C207E0427}" destId="{279A5FCC-EDA8-4FA6-A0EC-A2E6385A4E0E}" srcOrd="1" destOrd="0" presId="urn:microsoft.com/office/officeart/2005/8/layout/hList9"/>
    <dgm:cxn modelId="{F7A7536C-88B5-4CFD-95AD-C0EDD6910545}" type="presParOf" srcId="{279A5FCC-EDA8-4FA6-A0EC-A2E6385A4E0E}" destId="{C7F833A5-5ADD-49B0-9DCB-9936D85B1269}" srcOrd="0" destOrd="0" presId="urn:microsoft.com/office/officeart/2005/8/layout/hList9"/>
    <dgm:cxn modelId="{938F3A35-24D5-40D8-8B96-B69FCB861ABE}" type="presParOf" srcId="{279A5FCC-EDA8-4FA6-A0EC-A2E6385A4E0E}" destId="{481B3C04-03F1-4E84-9494-9E52DBD86B70}" srcOrd="1" destOrd="0" presId="urn:microsoft.com/office/officeart/2005/8/layout/hList9"/>
    <dgm:cxn modelId="{DF7CA13E-E01D-45CF-8FFD-5133A190BBAD}" type="presParOf" srcId="{1FA50199-FC6D-47F8-A21A-9F21C1FD61E6}" destId="{68CE0EAA-69CA-4150-BE89-711604454993}" srcOrd="7" destOrd="0" presId="urn:microsoft.com/office/officeart/2005/8/layout/hList9"/>
    <dgm:cxn modelId="{5B8CE388-FC6C-4752-811F-CF6896039F65}" type="presParOf" srcId="{1FA50199-FC6D-47F8-A21A-9F21C1FD61E6}" destId="{0898921D-DC7E-4056-88C4-A868839F7B7D}" srcOrd="8" destOrd="0" presId="urn:microsoft.com/office/officeart/2005/8/layout/hList9"/>
    <dgm:cxn modelId="{5191C340-E801-4A33-908B-2A58B08D5C81}" type="presParOf" srcId="{1FA50199-FC6D-47F8-A21A-9F21C1FD61E6}" destId="{E352E7B8-C73E-4AA7-97D5-EDDEC2945822}" srcOrd="9" destOrd="0" presId="urn:microsoft.com/office/officeart/2005/8/layout/hList9"/>
    <dgm:cxn modelId="{5C5D9122-6CFF-4413-BCA4-E2D9C77006E3}" type="presParOf" srcId="{1FA50199-FC6D-47F8-A21A-9F21C1FD61E6}" destId="{B6BE3436-A231-4E71-AE8F-772DFC48FAEB}" srcOrd="10" destOrd="0" presId="urn:microsoft.com/office/officeart/2005/8/layout/hList9"/>
    <dgm:cxn modelId="{813B05FE-6488-4416-B2E9-0A71BA1E362F}" type="presParOf" srcId="{1FA50199-FC6D-47F8-A21A-9F21C1FD61E6}" destId="{C9633A5A-C111-4549-9D17-68FAF37302A6}" srcOrd="11" destOrd="0" presId="urn:microsoft.com/office/officeart/2005/8/layout/hList9"/>
    <dgm:cxn modelId="{A6E88922-066C-4D3F-B300-B3462EE3C997}" type="presParOf" srcId="{C9633A5A-C111-4549-9D17-68FAF37302A6}" destId="{858CD25E-1E88-4EFB-B93A-C0016179FDAC}" srcOrd="0" destOrd="0" presId="urn:microsoft.com/office/officeart/2005/8/layout/hList9"/>
    <dgm:cxn modelId="{1FAB47CD-DA3D-4A9B-B8CC-DF4A76E6EFAB}" type="presParOf" srcId="{C9633A5A-C111-4549-9D17-68FAF37302A6}" destId="{54A8AAE1-3971-410E-AFD2-1F7F34481281}" srcOrd="1" destOrd="0" presId="urn:microsoft.com/office/officeart/2005/8/layout/hList9"/>
    <dgm:cxn modelId="{5FD09442-71D0-4734-A67B-9C68E6EB7614}" type="presParOf" srcId="{54A8AAE1-3971-410E-AFD2-1F7F34481281}" destId="{FB996438-BCAC-410A-9357-FD1FD960C6D5}" srcOrd="0" destOrd="0" presId="urn:microsoft.com/office/officeart/2005/8/layout/hList9"/>
    <dgm:cxn modelId="{D094D314-F31C-4C17-B0CF-DF6DDE40828A}" type="presParOf" srcId="{54A8AAE1-3971-410E-AFD2-1F7F34481281}" destId="{506D5D6E-2DA8-4D08-8088-1CB9550DF008}" srcOrd="1" destOrd="0" presId="urn:microsoft.com/office/officeart/2005/8/layout/hList9"/>
    <dgm:cxn modelId="{06C1E27D-13FB-4699-BD3A-F659C62732EB}" type="presParOf" srcId="{C9633A5A-C111-4549-9D17-68FAF37302A6}" destId="{9C553E26-610B-4E1F-9D0E-BCAAEB574A29}" srcOrd="2" destOrd="0" presId="urn:microsoft.com/office/officeart/2005/8/layout/hList9"/>
    <dgm:cxn modelId="{6F99A9F9-7EA1-47F8-AF5A-4850B4DBFBD9}" type="presParOf" srcId="{9C553E26-610B-4E1F-9D0E-BCAAEB574A29}" destId="{E79C196F-896A-488A-9E7D-086634A188B1}" srcOrd="0" destOrd="0" presId="urn:microsoft.com/office/officeart/2005/8/layout/hList9"/>
    <dgm:cxn modelId="{F8344E6F-29B7-4B84-AA65-70EF95D8B2C6}" type="presParOf" srcId="{9C553E26-610B-4E1F-9D0E-BCAAEB574A29}" destId="{012CFB13-456A-4D40-A902-4A80613AF184}" srcOrd="1" destOrd="0" presId="urn:microsoft.com/office/officeart/2005/8/layout/hList9"/>
    <dgm:cxn modelId="{D464157A-261F-4912-9E2C-A5F78103660F}" type="presParOf" srcId="{C9633A5A-C111-4549-9D17-68FAF37302A6}" destId="{4A2590B2-0C68-4AFB-90AD-A4F919AE7A4B}" srcOrd="3" destOrd="0" presId="urn:microsoft.com/office/officeart/2005/8/layout/hList9"/>
    <dgm:cxn modelId="{F8B2C2F0-8FC3-4D84-9B02-2B264F477B83}" type="presParOf" srcId="{4A2590B2-0C68-4AFB-90AD-A4F919AE7A4B}" destId="{7C252EBF-E2E4-4DD6-8CA1-99115830EAAD}" srcOrd="0" destOrd="0" presId="urn:microsoft.com/office/officeart/2005/8/layout/hList9"/>
    <dgm:cxn modelId="{6CD52BEF-1633-41D3-B833-749B4B7339C2}" type="presParOf" srcId="{4A2590B2-0C68-4AFB-90AD-A4F919AE7A4B}" destId="{BA3AC358-60DF-4376-9AFA-23FB8497B3A4}" srcOrd="1" destOrd="0" presId="urn:microsoft.com/office/officeart/2005/8/layout/hList9"/>
    <dgm:cxn modelId="{172B5F27-59DA-4731-A138-6332D6F6AB33}" type="presParOf" srcId="{C9633A5A-C111-4549-9D17-68FAF37302A6}" destId="{A0C1DD41-69F9-4AAA-BD42-6A4DA2CECD65}" srcOrd="4" destOrd="0" presId="urn:microsoft.com/office/officeart/2005/8/layout/hList9"/>
    <dgm:cxn modelId="{22EAD2F8-3B9B-4B69-94E9-428AD1C82B1C}" type="presParOf" srcId="{A0C1DD41-69F9-4AAA-BD42-6A4DA2CECD65}" destId="{500E5CB5-3A90-4420-9405-94C61CF9A6CA}" srcOrd="0" destOrd="0" presId="urn:microsoft.com/office/officeart/2005/8/layout/hList9"/>
    <dgm:cxn modelId="{2948CCA1-1B57-4500-AD3B-1A2178E2911A}" type="presParOf" srcId="{A0C1DD41-69F9-4AAA-BD42-6A4DA2CECD65}" destId="{5A2334E5-58E4-40C4-8397-B3B24B645A77}" srcOrd="1" destOrd="0" presId="urn:microsoft.com/office/officeart/2005/8/layout/hList9"/>
    <dgm:cxn modelId="{C5B28D25-B0F1-413B-AB21-AD533B0B63C8}" type="presParOf" srcId="{C9633A5A-C111-4549-9D17-68FAF37302A6}" destId="{88EB0FAD-0C3D-4E7A-B89A-46C2F88B21BF}" srcOrd="5" destOrd="0" presId="urn:microsoft.com/office/officeart/2005/8/layout/hList9"/>
    <dgm:cxn modelId="{4D4A187D-F533-418B-9F3D-53A510228FE6}" type="presParOf" srcId="{88EB0FAD-0C3D-4E7A-B89A-46C2F88B21BF}" destId="{8B012F2C-5A70-4AD0-B7E1-C0628B058390}" srcOrd="0" destOrd="0" presId="urn:microsoft.com/office/officeart/2005/8/layout/hList9"/>
    <dgm:cxn modelId="{FA70AC77-446E-4178-ADD3-13C8C7F330DB}" type="presParOf" srcId="{88EB0FAD-0C3D-4E7A-B89A-46C2F88B21BF}" destId="{9BAE5C31-56AE-444D-9B5C-9CC762A26742}" srcOrd="1" destOrd="0" presId="urn:microsoft.com/office/officeart/2005/8/layout/hList9"/>
    <dgm:cxn modelId="{2CE697D3-6E08-4CF9-9857-3B05E123D5C3}" type="presParOf" srcId="{1FA50199-FC6D-47F8-A21A-9F21C1FD61E6}" destId="{B5FBB451-D25C-4CB9-A6DF-95FE94A535F9}" srcOrd="12" destOrd="0" presId="urn:microsoft.com/office/officeart/2005/8/layout/hList9"/>
    <dgm:cxn modelId="{314340F0-EC8B-496E-82E8-922DC7D01121}" type="presParOf" srcId="{1FA50199-FC6D-47F8-A21A-9F21C1FD61E6}" destId="{FCF8CCDA-2477-4D0C-AAFF-91F4F548784F}" srcOrd="13" destOrd="0" presId="urn:microsoft.com/office/officeart/2005/8/layout/hList9"/>
    <dgm:cxn modelId="{88EA3785-5A2E-4170-9B7F-2F2255E15939}" type="presParOf" srcId="{1FA50199-FC6D-47F8-A21A-9F21C1FD61E6}" destId="{198FC3CA-1E36-4972-A390-DAAD76CD9DB0}" srcOrd="14" destOrd="0" presId="urn:microsoft.com/office/officeart/2005/8/layout/hList9"/>
    <dgm:cxn modelId="{A523D240-0B2E-4671-80B8-C375C3A10055}" type="presParOf" srcId="{1FA50199-FC6D-47F8-A21A-9F21C1FD61E6}" destId="{FECFDCE9-8FA8-491F-B6A3-0C5FDC16B420}" srcOrd="15" destOrd="0" presId="urn:microsoft.com/office/officeart/2005/8/layout/hList9"/>
    <dgm:cxn modelId="{BBDE83E0-8695-4518-9238-8BFB1D130C25}" type="presParOf" srcId="{1FA50199-FC6D-47F8-A21A-9F21C1FD61E6}" destId="{315018CA-A21E-4E2C-BF9E-B648F902CCD6}" srcOrd="16" destOrd="0" presId="urn:microsoft.com/office/officeart/2005/8/layout/hList9"/>
    <dgm:cxn modelId="{74D7187A-29F3-4F50-9BE3-481AF5CE890E}" type="presParOf" srcId="{315018CA-A21E-4E2C-BF9E-B648F902CCD6}" destId="{3FD01AE2-3055-404C-901A-00F22A4EF8C8}" srcOrd="0" destOrd="0" presId="urn:microsoft.com/office/officeart/2005/8/layout/hList9"/>
    <dgm:cxn modelId="{BE9FC843-8203-46DF-A10B-898F7781B345}" type="presParOf" srcId="{315018CA-A21E-4E2C-BF9E-B648F902CCD6}" destId="{E33236F0-877F-48EE-8345-A7BFEADC06D0}" srcOrd="1" destOrd="0" presId="urn:microsoft.com/office/officeart/2005/8/layout/hList9"/>
    <dgm:cxn modelId="{F618FDAC-564D-4BAF-A16D-8CBB84D9F598}" type="presParOf" srcId="{E33236F0-877F-48EE-8345-A7BFEADC06D0}" destId="{F83290A7-AAF3-41C3-8557-6C5839849D54}" srcOrd="0" destOrd="0" presId="urn:microsoft.com/office/officeart/2005/8/layout/hList9"/>
    <dgm:cxn modelId="{20DC9826-3BEE-4CBE-BB7A-4901C6EFA03A}" type="presParOf" srcId="{E33236F0-877F-48EE-8345-A7BFEADC06D0}" destId="{94155FA7-730D-4EA5-980B-B17B56ABA80D}" srcOrd="1" destOrd="0" presId="urn:microsoft.com/office/officeart/2005/8/layout/hList9"/>
    <dgm:cxn modelId="{22E6903B-E059-4970-BF8B-0EEAB9A2AFB2}" type="presParOf" srcId="{1FA50199-FC6D-47F8-A21A-9F21C1FD61E6}" destId="{CEBE2C54-F194-41CB-A5E7-1D181ADBBD6C}" srcOrd="17" destOrd="0" presId="urn:microsoft.com/office/officeart/2005/8/layout/hList9"/>
    <dgm:cxn modelId="{364537F2-328F-4930-9C82-65C2A3302F17}" type="presParOf" srcId="{1FA50199-FC6D-47F8-A21A-9F21C1FD61E6}" destId="{7F1FA6BF-9D21-411F-A524-BF62B7527A86}" srcOrd="18" destOrd="0" presId="urn:microsoft.com/office/officeart/2005/8/layout/hList9"/>
    <dgm:cxn modelId="{06A07B09-A4B9-4BE1-A196-3FA70F98CBCE}" type="presParOf" srcId="{1FA50199-FC6D-47F8-A21A-9F21C1FD61E6}" destId="{4C1D4F1E-48AB-4570-A0B4-73E1321C7902}" srcOrd="19" destOrd="0" presId="urn:microsoft.com/office/officeart/2005/8/layout/hList9"/>
    <dgm:cxn modelId="{E840AB97-AE2B-48F4-9B18-6914B2980F05}" type="presParOf" srcId="{1FA50199-FC6D-47F8-A21A-9F21C1FD61E6}" destId="{CA64F515-6D3A-40E3-BD78-FD0F66613B9F}" srcOrd="20" destOrd="0" presId="urn:microsoft.com/office/officeart/2005/8/layout/hList9"/>
    <dgm:cxn modelId="{BBEC3E02-362F-4466-8F3B-8384A7B43912}" type="presParOf" srcId="{1FA50199-FC6D-47F8-A21A-9F21C1FD61E6}" destId="{B8A94656-4237-43A4-A7B9-1A1084F9A896}" srcOrd="21" destOrd="0" presId="urn:microsoft.com/office/officeart/2005/8/layout/hList9"/>
    <dgm:cxn modelId="{6CFED8DA-6122-4BB2-8309-3265E9537F9D}" type="presParOf" srcId="{B8A94656-4237-43A4-A7B9-1A1084F9A896}" destId="{0FE739F2-D97E-4F28-B759-C05D7B17B253}" srcOrd="0" destOrd="0" presId="urn:microsoft.com/office/officeart/2005/8/layout/hList9"/>
    <dgm:cxn modelId="{3FD5ED22-8B36-4B8B-9AC4-449A46DFBF39}" type="presParOf" srcId="{B8A94656-4237-43A4-A7B9-1A1084F9A896}" destId="{704092CC-6624-4811-8993-A0EB03B2C2CD}" srcOrd="1" destOrd="0" presId="urn:microsoft.com/office/officeart/2005/8/layout/hList9"/>
    <dgm:cxn modelId="{D674104D-7A04-494A-B6F1-917C6FB18B2F}" type="presParOf" srcId="{704092CC-6624-4811-8993-A0EB03B2C2CD}" destId="{F45C6F16-C92B-4758-A6C3-A686BECD2943}" srcOrd="0" destOrd="0" presId="urn:microsoft.com/office/officeart/2005/8/layout/hList9"/>
    <dgm:cxn modelId="{76A1A2E2-B372-4FB4-864F-5BD41126DB1D}" type="presParOf" srcId="{704092CC-6624-4811-8993-A0EB03B2C2CD}" destId="{D1501711-8DB1-4D3C-A96E-A0529C3274A0}" srcOrd="1" destOrd="0" presId="urn:microsoft.com/office/officeart/2005/8/layout/hList9"/>
    <dgm:cxn modelId="{8AA2C4D7-4A44-4905-9B85-F6178C5CF5BB}" type="presParOf" srcId="{1FA50199-FC6D-47F8-A21A-9F21C1FD61E6}" destId="{6B831D91-5CDD-4553-A66C-2A0A2A16DF4C}" srcOrd="22" destOrd="0" presId="urn:microsoft.com/office/officeart/2005/8/layout/hList9"/>
    <dgm:cxn modelId="{DC7D9FF8-C5C2-42C7-A405-4DFA21946907}" type="presParOf" srcId="{1FA50199-FC6D-47F8-A21A-9F21C1FD61E6}" destId="{678E67E2-B779-45D3-ADC0-E92B74AAD6CC}" srcOrd="23" destOrd="0" presId="urn:microsoft.com/office/officeart/2005/8/layout/hList9"/>
    <dgm:cxn modelId="{67DF09DA-281C-4EE0-9018-1E64DDDD43C6}" type="presParOf" srcId="{1FA50199-FC6D-47F8-A21A-9F21C1FD61E6}" destId="{E4882937-26D9-49A8-A128-A86B4AA30DFC}" srcOrd="24" destOrd="0" presId="urn:microsoft.com/office/officeart/2005/8/layout/hList9"/>
    <dgm:cxn modelId="{D0334546-12F9-4915-AD20-9E9734302D0A}" type="presParOf" srcId="{1FA50199-FC6D-47F8-A21A-9F21C1FD61E6}" destId="{80ABDCFC-3AB3-415B-8CF1-4FE05FF1078A}" srcOrd="25" destOrd="0" presId="urn:microsoft.com/office/officeart/2005/8/layout/hList9"/>
    <dgm:cxn modelId="{F41E4284-BBD2-4467-8676-BCCCA6FB2656}" type="presParOf" srcId="{1FA50199-FC6D-47F8-A21A-9F21C1FD61E6}" destId="{15D43D61-7028-4911-96A3-A697BC65D924}" srcOrd="26" destOrd="0" presId="urn:microsoft.com/office/officeart/2005/8/layout/hList9"/>
    <dgm:cxn modelId="{020217E1-FD65-4AFD-BB4C-E127AF17F875}" type="presParOf" srcId="{15D43D61-7028-4911-96A3-A697BC65D924}" destId="{3DB4315E-AEB5-4C7B-B3E9-D104D26097E1}" srcOrd="0" destOrd="0" presId="urn:microsoft.com/office/officeart/2005/8/layout/hList9"/>
    <dgm:cxn modelId="{823AA0DB-D4B2-4D89-961E-0ACCD2C8F4B2}" type="presParOf" srcId="{15D43D61-7028-4911-96A3-A697BC65D924}" destId="{F0A56582-3561-41A8-BB92-CE5CBE079395}" srcOrd="1" destOrd="0" presId="urn:microsoft.com/office/officeart/2005/8/layout/hList9"/>
    <dgm:cxn modelId="{05BE08C2-594B-48B5-8395-3ECC5BD00B25}" type="presParOf" srcId="{F0A56582-3561-41A8-BB92-CE5CBE079395}" destId="{4FCBB620-CBEA-48DF-AF2C-35A7B1411DA1}" srcOrd="0" destOrd="0" presId="urn:microsoft.com/office/officeart/2005/8/layout/hList9"/>
    <dgm:cxn modelId="{BF89036D-2A6F-4C12-A21E-802C2A84EA1A}" type="presParOf" srcId="{F0A56582-3561-41A8-BB92-CE5CBE079395}" destId="{E7D0B871-49A5-492A-BD68-2A132D9E67BD}" srcOrd="1" destOrd="0" presId="urn:microsoft.com/office/officeart/2005/8/layout/hList9"/>
    <dgm:cxn modelId="{CF8CD608-127F-4988-8738-904485BFFFAB}" type="presParOf" srcId="{1FA50199-FC6D-47F8-A21A-9F21C1FD61E6}" destId="{E53EAC6B-10F5-4E38-BE17-4CA56DE98A04}" srcOrd="27" destOrd="0" presId="urn:microsoft.com/office/officeart/2005/8/layout/hList9"/>
    <dgm:cxn modelId="{33DD2634-D556-4F9B-A774-9D194697A007}" type="presParOf" srcId="{1FA50199-FC6D-47F8-A21A-9F21C1FD61E6}" destId="{4E57790B-AEB4-4F53-97F3-1D0AC85FE858}" srcOrd="2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2C6EC-C70B-4E52-AEF1-2DA6C34E409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B597D1B-6734-441C-BFAB-9DC2303B24A7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date( )</a:t>
          </a:r>
          <a:endParaRPr lang="ko-KR" altLang="en-US" dirty="0"/>
        </a:p>
      </dgm:t>
    </dgm:pt>
    <dgm:pt modelId="{5EEEC78C-04E4-46D4-BCE8-F995F5334A75}" type="parTrans" cxnId="{79CEB4D7-5F71-4F5A-AF1E-63C2BCE79E6A}">
      <dgm:prSet/>
      <dgm:spPr/>
      <dgm:t>
        <a:bodyPr/>
        <a:lstStyle/>
        <a:p>
          <a:pPr latinLnBrk="1"/>
          <a:endParaRPr lang="ko-KR" altLang="en-US"/>
        </a:p>
      </dgm:t>
    </dgm:pt>
    <dgm:pt modelId="{F43F6843-5C76-4EF8-BFDD-BB8CA4BC9155}" type="sibTrans" cxnId="{79CEB4D7-5F71-4F5A-AF1E-63C2BCE79E6A}">
      <dgm:prSet/>
      <dgm:spPr/>
      <dgm:t>
        <a:bodyPr/>
        <a:lstStyle/>
        <a:p>
          <a:pPr latinLnBrk="1"/>
          <a:endParaRPr lang="ko-KR" altLang="en-US"/>
        </a:p>
      </dgm:t>
    </dgm:pt>
    <dgm:pt modelId="{74BDB5D3-E3AD-4B64-9577-6A15D96D50D9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 timeTable( )</a:t>
          </a:r>
          <a:endParaRPr lang="ko-KR" altLang="en-US" dirty="0"/>
        </a:p>
      </dgm:t>
    </dgm:pt>
    <dgm:pt modelId="{DE04CD9D-B79C-4A16-A8AC-4E66DE62524F}" type="parTrans" cxnId="{2BEADF05-66C3-4B79-B98C-2370AFF2466C}">
      <dgm:prSet/>
      <dgm:spPr/>
      <dgm:t>
        <a:bodyPr/>
        <a:lstStyle/>
        <a:p>
          <a:pPr latinLnBrk="1"/>
          <a:endParaRPr lang="ko-KR" altLang="en-US"/>
        </a:p>
      </dgm:t>
    </dgm:pt>
    <dgm:pt modelId="{19ABE352-A833-4687-B888-56CF801393A9}" type="sibTrans" cxnId="{2BEADF05-66C3-4B79-B98C-2370AFF2466C}">
      <dgm:prSet/>
      <dgm:spPr/>
      <dgm:t>
        <a:bodyPr/>
        <a:lstStyle/>
        <a:p>
          <a:pPr latinLnBrk="1"/>
          <a:endParaRPr lang="ko-KR" altLang="en-US"/>
        </a:p>
      </dgm:t>
    </dgm:pt>
    <dgm:pt modelId="{84FBCD6D-D44F-416A-A2AD-D511561EB63F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first( )</a:t>
          </a:r>
          <a:endParaRPr lang="ko-KR" altLang="en-US" dirty="0"/>
        </a:p>
      </dgm:t>
    </dgm:pt>
    <dgm:pt modelId="{BDA535F5-A8F7-4F2C-83D4-EB842198CB8D}" type="parTrans" cxnId="{EF40D822-3B12-4960-B65E-369E6467EFAA}">
      <dgm:prSet/>
      <dgm:spPr/>
      <dgm:t>
        <a:bodyPr/>
        <a:lstStyle/>
        <a:p>
          <a:pPr latinLnBrk="1"/>
          <a:endParaRPr lang="ko-KR" altLang="en-US"/>
        </a:p>
      </dgm:t>
    </dgm:pt>
    <dgm:pt modelId="{DE7A4DBA-75E5-43E2-96BC-0DACB6FFED51}" type="sibTrans" cxnId="{EF40D822-3B12-4960-B65E-369E6467EFAA}">
      <dgm:prSet/>
      <dgm:spPr/>
      <dgm:t>
        <a:bodyPr/>
        <a:lstStyle/>
        <a:p>
          <a:pPr latinLnBrk="1"/>
          <a:endParaRPr lang="ko-KR" altLang="en-US"/>
        </a:p>
      </dgm:t>
    </dgm:pt>
    <dgm:pt modelId="{D4DBBEE2-F1C7-4CF0-98DE-D54A54C294BF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second( )</a:t>
          </a:r>
          <a:endParaRPr lang="ko-KR" altLang="en-US" dirty="0"/>
        </a:p>
      </dgm:t>
    </dgm:pt>
    <dgm:pt modelId="{5837D784-54AA-42D4-9350-CE961D6EF7B9}" type="parTrans" cxnId="{3484CAFC-6886-483D-BA38-4919889AC8E4}">
      <dgm:prSet/>
      <dgm:spPr/>
      <dgm:t>
        <a:bodyPr/>
        <a:lstStyle/>
        <a:p>
          <a:pPr latinLnBrk="1"/>
          <a:endParaRPr lang="ko-KR" altLang="en-US"/>
        </a:p>
      </dgm:t>
    </dgm:pt>
    <dgm:pt modelId="{DB313A8E-0139-4BB1-861D-110974C1B3DB}" type="sibTrans" cxnId="{3484CAFC-6886-483D-BA38-4919889AC8E4}">
      <dgm:prSet/>
      <dgm:spPr/>
      <dgm:t>
        <a:bodyPr/>
        <a:lstStyle/>
        <a:p>
          <a:pPr latinLnBrk="1"/>
          <a:endParaRPr lang="ko-KR" altLang="en-US"/>
        </a:p>
      </dgm:t>
    </dgm:pt>
    <dgm:pt modelId="{53F249D1-C0CE-4FAE-A3E4-2F42D3C01421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ticketing( )</a:t>
          </a:r>
          <a:endParaRPr lang="ko-KR" altLang="en-US" dirty="0"/>
        </a:p>
      </dgm:t>
    </dgm:pt>
    <dgm:pt modelId="{E47D6623-CD93-43F7-BC87-E7E4B4B68917}" type="parTrans" cxnId="{2C609B57-956A-4BE7-8079-CE9034D98D6B}">
      <dgm:prSet/>
      <dgm:spPr/>
      <dgm:t>
        <a:bodyPr/>
        <a:lstStyle/>
        <a:p>
          <a:pPr latinLnBrk="1"/>
          <a:endParaRPr lang="ko-KR" altLang="en-US"/>
        </a:p>
      </dgm:t>
    </dgm:pt>
    <dgm:pt modelId="{BFCBC21F-6ED1-4DDA-B477-C43CFDBC30F8}" type="sibTrans" cxnId="{2C609B57-956A-4BE7-8079-CE9034D98D6B}">
      <dgm:prSet/>
      <dgm:spPr/>
      <dgm:t>
        <a:bodyPr/>
        <a:lstStyle/>
        <a:p>
          <a:pPr latinLnBrk="1"/>
          <a:endParaRPr lang="ko-KR" altLang="en-US"/>
        </a:p>
      </dgm:t>
    </dgm:pt>
    <dgm:pt modelId="{FA1B3B7F-6BAE-4FE0-ADFF-4891D4C72766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notUCash( )</a:t>
          </a:r>
          <a:endParaRPr lang="ko-KR" altLang="en-US" dirty="0"/>
        </a:p>
      </dgm:t>
    </dgm:pt>
    <dgm:pt modelId="{0E6F5D75-CE6C-4ECC-9525-DC95AED13872}" type="parTrans" cxnId="{2029105C-B3E4-4488-B677-22D9FFE21553}">
      <dgm:prSet/>
      <dgm:spPr/>
      <dgm:t>
        <a:bodyPr/>
        <a:lstStyle/>
        <a:p>
          <a:pPr latinLnBrk="1"/>
          <a:endParaRPr lang="ko-KR" altLang="en-US"/>
        </a:p>
      </dgm:t>
    </dgm:pt>
    <dgm:pt modelId="{E10460AD-8B7D-404C-8176-5001D3623575}" type="sibTrans" cxnId="{2029105C-B3E4-4488-B677-22D9FFE21553}">
      <dgm:prSet/>
      <dgm:spPr/>
      <dgm:t>
        <a:bodyPr/>
        <a:lstStyle/>
        <a:p>
          <a:pPr latinLnBrk="1"/>
          <a:endParaRPr lang="ko-KR" altLang="en-US"/>
        </a:p>
      </dgm:t>
    </dgm:pt>
    <dgm:pt modelId="{E0EB1F24-7AE4-43ED-AC7B-8EE83CB1A31D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redUCash( )</a:t>
          </a:r>
        </a:p>
      </dgm:t>
    </dgm:pt>
    <dgm:pt modelId="{8F2D4759-A9F1-4CC0-B1AD-D250B72BF5E3}" type="parTrans" cxnId="{3DFF5D07-4BCE-4F61-972C-128228EC1E73}">
      <dgm:prSet/>
      <dgm:spPr/>
      <dgm:t>
        <a:bodyPr/>
        <a:lstStyle/>
        <a:p>
          <a:pPr latinLnBrk="1"/>
          <a:endParaRPr lang="ko-KR" altLang="en-US"/>
        </a:p>
      </dgm:t>
    </dgm:pt>
    <dgm:pt modelId="{8BBD87B9-543D-493E-8F87-2D969A6B0BAE}" type="sibTrans" cxnId="{3DFF5D07-4BCE-4F61-972C-128228EC1E73}">
      <dgm:prSet/>
      <dgm:spPr/>
    </dgm:pt>
    <dgm:pt modelId="{0EBB9B70-0B3E-4373-9A8C-35F3115F13BB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redGrade( )</a:t>
          </a:r>
        </a:p>
      </dgm:t>
    </dgm:pt>
    <dgm:pt modelId="{B4E5A8FC-4041-470A-A7B2-CAD1805860AB}" type="parTrans" cxnId="{6A50CB33-B87E-410A-BE21-6F248BF742D5}">
      <dgm:prSet/>
      <dgm:spPr/>
      <dgm:t>
        <a:bodyPr/>
        <a:lstStyle/>
        <a:p>
          <a:pPr latinLnBrk="1"/>
          <a:endParaRPr lang="ko-KR" altLang="en-US"/>
        </a:p>
      </dgm:t>
    </dgm:pt>
    <dgm:pt modelId="{A3C1F30B-87CB-4680-AEB9-C80C1D11766B}" type="sibTrans" cxnId="{6A50CB33-B87E-410A-BE21-6F248BF742D5}">
      <dgm:prSet/>
      <dgm:spPr/>
    </dgm:pt>
    <dgm:pt modelId="{1FAA5334-F1EC-485A-A512-FA4309AAE7D2}">
      <dgm:prSet phldr="0"/>
      <dgm:spPr/>
      <dgm:t>
        <a:bodyPr/>
        <a:lstStyle/>
        <a:p>
          <a:pPr rtl="0" latinLnBrk="1"/>
          <a:r>
            <a:rPr lang="ko-KR" dirty="0"/>
            <a:t>paymentOnCard</a:t>
          </a:r>
          <a:r>
            <a:rPr lang="en-US" altLang="ko-KR" dirty="0">
              <a:latin typeface="Montserrat Black"/>
            </a:rPr>
            <a:t>( )</a:t>
          </a:r>
          <a:endParaRPr lang="ko-KR" dirty="0"/>
        </a:p>
      </dgm:t>
    </dgm:pt>
    <dgm:pt modelId="{1B3B9AA5-9343-4BA8-A5EA-C8A27DE1197B}" type="parTrans" cxnId="{1C9F4FD9-15C8-4835-9BC1-0CD7A4C28143}">
      <dgm:prSet/>
      <dgm:spPr/>
      <dgm:t>
        <a:bodyPr/>
        <a:lstStyle/>
        <a:p>
          <a:pPr latinLnBrk="1"/>
          <a:endParaRPr lang="ko-KR" altLang="en-US"/>
        </a:p>
      </dgm:t>
    </dgm:pt>
    <dgm:pt modelId="{02FE0679-9373-4AC9-9C2F-0AF6526CC048}" type="sibTrans" cxnId="{1C9F4FD9-15C8-4835-9BC1-0CD7A4C28143}">
      <dgm:prSet/>
      <dgm:spPr/>
    </dgm:pt>
    <dgm:pt modelId="{75ADF129-6693-47E6-B097-0A2F220CA948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notGrade( )</a:t>
          </a:r>
        </a:p>
      </dgm:t>
    </dgm:pt>
    <dgm:pt modelId="{51DBB0BC-52A4-421C-9F5F-82CA0163059C}" type="parTrans" cxnId="{069BFCB7-585E-494D-82F4-F387DF720B15}">
      <dgm:prSet/>
      <dgm:spPr/>
      <dgm:t>
        <a:bodyPr/>
        <a:lstStyle/>
        <a:p>
          <a:pPr latinLnBrk="1"/>
          <a:endParaRPr lang="ko-KR" altLang="en-US"/>
        </a:p>
      </dgm:t>
    </dgm:pt>
    <dgm:pt modelId="{DD9557B8-557A-46B9-AED7-25735BA17B74}" type="sibTrans" cxnId="{069BFCB7-585E-494D-82F4-F387DF720B15}">
      <dgm:prSet/>
      <dgm:spPr/>
    </dgm:pt>
    <dgm:pt modelId="{702E5F5C-5BFC-432C-94A0-448B3F6934FE}">
      <dgm:prSet phldr="0"/>
      <dgm:spPr/>
      <dgm:t>
        <a:bodyPr/>
        <a:lstStyle/>
        <a:p>
          <a:pPr rtl="0" latinLnBrk="1"/>
          <a:r>
            <a:rPr lang="en-US" altLang="ko-KR" dirty="0">
              <a:latin typeface="Montserrat Black"/>
            </a:rPr>
            <a:t>paymentOnPoint( )</a:t>
          </a:r>
          <a:endParaRPr lang="en-US" altLang="ko-KR" dirty="0"/>
        </a:p>
      </dgm:t>
    </dgm:pt>
    <dgm:pt modelId="{36007088-6BF8-47F5-90CC-ED39042E9BD6}" type="parTrans" cxnId="{542790EE-22E6-4D52-B375-89CD68F7B400}">
      <dgm:prSet/>
      <dgm:spPr/>
      <dgm:t>
        <a:bodyPr/>
        <a:lstStyle/>
        <a:p>
          <a:pPr latinLnBrk="1"/>
          <a:endParaRPr lang="ko-KR" altLang="en-US"/>
        </a:p>
      </dgm:t>
    </dgm:pt>
    <dgm:pt modelId="{E6799652-4981-43B7-AC52-8A61E84B4B00}" type="sibTrans" cxnId="{542790EE-22E6-4D52-B375-89CD68F7B400}">
      <dgm:prSet/>
      <dgm:spPr/>
    </dgm:pt>
    <dgm:pt modelId="{CE995FC0-00F1-4595-B3BF-D50478527A46}">
      <dgm:prSet phldr="0"/>
      <dgm:spPr/>
      <dgm:t>
        <a:bodyPr/>
        <a:lstStyle/>
        <a:p>
          <a:pPr rtl="0" latinLnBrk="1"/>
          <a:r>
            <a:rPr lang="en-US" altLang="ko-KR">
              <a:latin typeface="Montserrat Black"/>
            </a:rPr>
            <a:t>paymentOnCash(</a:t>
          </a:r>
          <a:r>
            <a:rPr lang="en-US" altLang="ko-KR" dirty="0">
              <a:latin typeface="Montserrat Black"/>
            </a:rPr>
            <a:t> )</a:t>
          </a:r>
          <a:endParaRPr lang="ko-KR" altLang="en-US" dirty="0">
            <a:latin typeface="Montserrat Black"/>
          </a:endParaRPr>
        </a:p>
      </dgm:t>
    </dgm:pt>
    <dgm:pt modelId="{84022A74-1309-4A89-86F4-A7DBC619BE8A}" type="parTrans" cxnId="{5266BB8B-4D15-4A2C-B952-A712C8D55AB5}">
      <dgm:prSet/>
      <dgm:spPr/>
      <dgm:t>
        <a:bodyPr/>
        <a:lstStyle/>
        <a:p>
          <a:pPr latinLnBrk="1"/>
          <a:endParaRPr lang="ko-KR" altLang="en-US"/>
        </a:p>
      </dgm:t>
    </dgm:pt>
    <dgm:pt modelId="{E662256B-2979-4199-AE2E-C68A7E9A255D}" type="sibTrans" cxnId="{5266BB8B-4D15-4A2C-B952-A712C8D55AB5}">
      <dgm:prSet/>
      <dgm:spPr/>
    </dgm:pt>
    <dgm:pt modelId="{A4FBE857-309D-460F-B697-D0E0661050B5}">
      <dgm:prSet phldr="0"/>
      <dgm:spPr/>
      <dgm:t>
        <a:bodyPr/>
        <a:lstStyle/>
        <a:p>
          <a:pPr latinLnBrk="1"/>
          <a:r>
            <a:rPr lang="en-US" dirty="0"/>
            <a:t>differencePayment</a:t>
          </a:r>
          <a:endParaRPr lang="en-US" altLang="ko-KR" dirty="0">
            <a:latin typeface="Montserrat Black"/>
          </a:endParaRPr>
        </a:p>
      </dgm:t>
    </dgm:pt>
    <dgm:pt modelId="{6E9EAAA4-6BF9-4DC1-A4C0-CCB57C62E3ED}" type="parTrans" cxnId="{3CFDD5BF-7906-4744-A63E-B7A3A80A2AD7}">
      <dgm:prSet/>
      <dgm:spPr/>
      <dgm:t>
        <a:bodyPr/>
        <a:lstStyle/>
        <a:p>
          <a:pPr latinLnBrk="1"/>
          <a:endParaRPr lang="ko-KR" altLang="en-US"/>
        </a:p>
      </dgm:t>
    </dgm:pt>
    <dgm:pt modelId="{A8BAA3A0-28E1-413A-96F3-54CF37479A30}" type="sibTrans" cxnId="{3CFDD5BF-7906-4744-A63E-B7A3A80A2AD7}">
      <dgm:prSet/>
      <dgm:spPr/>
    </dgm:pt>
    <dgm:pt modelId="{2DEB28FB-844C-494B-92F4-4E9DC5F35482}">
      <dgm:prSet phldr="0"/>
      <dgm:spPr/>
      <dgm:t>
        <a:bodyPr/>
        <a:lstStyle/>
        <a:p>
          <a:pPr latinLnBrk="1"/>
          <a:r>
            <a:rPr lang="en-US" altLang="ko-KR" dirty="0">
              <a:latin typeface="Montserrat Black"/>
            </a:rPr>
            <a:t>카드/현금</a:t>
          </a:r>
        </a:p>
      </dgm:t>
    </dgm:pt>
    <dgm:pt modelId="{75F7FBC4-D47E-4EAA-B7E3-F1C9645BFDE0}" type="parTrans" cxnId="{054EC589-3E2B-463F-A69C-8B03FB694245}">
      <dgm:prSet/>
      <dgm:spPr/>
      <dgm:t>
        <a:bodyPr/>
        <a:lstStyle/>
        <a:p>
          <a:pPr latinLnBrk="1"/>
          <a:endParaRPr lang="ko-KR" altLang="en-US"/>
        </a:p>
      </dgm:t>
    </dgm:pt>
    <dgm:pt modelId="{830436A5-FBCE-4B64-8FED-8DA86E6EDA74}" type="sibTrans" cxnId="{054EC589-3E2B-463F-A69C-8B03FB694245}">
      <dgm:prSet/>
      <dgm:spPr/>
    </dgm:pt>
    <dgm:pt modelId="{15D9F6FC-8188-425A-9F33-A0F3180F8F54}">
      <dgm:prSet phldr="0"/>
      <dgm:spPr/>
      <dgm:t>
        <a:bodyPr/>
        <a:lstStyle/>
        <a:p>
          <a:pPr rtl="0" latinLnBrk="1"/>
          <a:r>
            <a:rPr lang="en-US" altLang="ko-KR" dirty="0">
              <a:latin typeface="Montserrat Black"/>
            </a:rPr>
            <a:t>nCheckout</a:t>
          </a:r>
          <a:endParaRPr lang="ko-KR" altLang="en-US" dirty="0">
            <a:latin typeface="Montserrat Black"/>
          </a:endParaRPr>
        </a:p>
      </dgm:t>
    </dgm:pt>
    <dgm:pt modelId="{F78DB836-9F18-47A4-989B-8C11ABE87429}" type="parTrans" cxnId="{701D3B9D-6AEF-4682-B080-4826E513BE83}">
      <dgm:prSet/>
      <dgm:spPr/>
      <dgm:t>
        <a:bodyPr/>
        <a:lstStyle/>
        <a:p>
          <a:pPr latinLnBrk="1"/>
          <a:endParaRPr lang="ko-KR" altLang="en-US"/>
        </a:p>
      </dgm:t>
    </dgm:pt>
    <dgm:pt modelId="{D4BF6AFC-7A49-422C-BCAD-268239684639}" type="sibTrans" cxnId="{701D3B9D-6AEF-4682-B080-4826E513BE83}">
      <dgm:prSet/>
      <dgm:spPr/>
    </dgm:pt>
    <dgm:pt modelId="{6BF28F3E-1C9A-4344-B4B1-E86E81317437}">
      <dgm:prSet phldr="0"/>
      <dgm:spPr/>
      <dgm:t>
        <a:bodyPr/>
        <a:lstStyle/>
        <a:p>
          <a:pPr rtl="0" latinLnBrk="1"/>
          <a:r>
            <a:rPr lang="ko-KR" altLang="en-US" dirty="0">
              <a:latin typeface="Montserrat Black"/>
            </a:rPr>
            <a:t>RedCheckout</a:t>
          </a:r>
        </a:p>
      </dgm:t>
    </dgm:pt>
    <dgm:pt modelId="{8D98167C-8F89-4E96-9F6E-EEADB4D3404B}" type="parTrans" cxnId="{69DA0524-2CE7-4177-9A9D-BE3C4996E058}">
      <dgm:prSet/>
      <dgm:spPr/>
      <dgm:t>
        <a:bodyPr/>
        <a:lstStyle/>
        <a:p>
          <a:pPr latinLnBrk="1"/>
          <a:endParaRPr lang="ko-KR" altLang="en-US"/>
        </a:p>
      </dgm:t>
    </dgm:pt>
    <dgm:pt modelId="{B89C4967-65AB-453F-BDC3-826D74573247}" type="sibTrans" cxnId="{69DA0524-2CE7-4177-9A9D-BE3C4996E058}">
      <dgm:prSet/>
      <dgm:spPr/>
    </dgm:pt>
    <dgm:pt modelId="{1EB1C2B8-344F-431B-8A9F-393A302B75DE}" type="pres">
      <dgm:prSet presAssocID="{9CB2C6EC-C70B-4E52-AEF1-2DA6C34E409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7BE333-9906-42EC-ACF5-72752B15131D}" type="pres">
      <dgm:prSet presAssocID="{2B597D1B-6734-441C-BFAB-9DC2303B24A7}" presName="root1" presStyleCnt="0"/>
      <dgm:spPr/>
    </dgm:pt>
    <dgm:pt modelId="{E10AE406-9077-4AB7-8725-0E84BEE586BF}" type="pres">
      <dgm:prSet presAssocID="{2B597D1B-6734-441C-BFAB-9DC2303B24A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A5166E-E805-42D0-8E02-42B291CC5059}" type="pres">
      <dgm:prSet presAssocID="{2B597D1B-6734-441C-BFAB-9DC2303B24A7}" presName="level2hierChild" presStyleCnt="0"/>
      <dgm:spPr/>
    </dgm:pt>
    <dgm:pt modelId="{449042D9-8D73-438D-9A94-55C8DD2CF0F8}" type="pres">
      <dgm:prSet presAssocID="{DE04CD9D-B79C-4A16-A8AC-4E66DE62524F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F07B1ED-491E-4955-9815-EA70EEC72DF0}" type="pres">
      <dgm:prSet presAssocID="{DE04CD9D-B79C-4A16-A8AC-4E66DE62524F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BB9D4E6-82B3-4BF8-8986-D8F2314CEADE}" type="pres">
      <dgm:prSet presAssocID="{74BDB5D3-E3AD-4B64-9577-6A15D96D50D9}" presName="root2" presStyleCnt="0"/>
      <dgm:spPr/>
    </dgm:pt>
    <dgm:pt modelId="{DBBA5273-25F1-4FF5-BA08-33C77B2AC7C7}" type="pres">
      <dgm:prSet presAssocID="{74BDB5D3-E3AD-4B64-9577-6A15D96D50D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77B097-ECC6-4238-8C8D-B462F1B2ED90}" type="pres">
      <dgm:prSet presAssocID="{74BDB5D3-E3AD-4B64-9577-6A15D96D50D9}" presName="level3hierChild" presStyleCnt="0"/>
      <dgm:spPr/>
    </dgm:pt>
    <dgm:pt modelId="{B53B7973-9979-4329-BEFE-63CA6DFA767A}" type="pres">
      <dgm:prSet presAssocID="{BDA535F5-A8F7-4F2C-83D4-EB842198CB8D}" presName="conn2-1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83E5DD1-5B8B-46AE-BDB6-36C76EB3BB7D}" type="pres">
      <dgm:prSet presAssocID="{BDA535F5-A8F7-4F2C-83D4-EB842198CB8D}" presName="connTx" presStyleLbl="parChTrans1D3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D131B5F-C286-4117-943C-8DF63ABB0BB2}" type="pres">
      <dgm:prSet presAssocID="{84FBCD6D-D44F-416A-A2AD-D511561EB63F}" presName="root2" presStyleCnt="0"/>
      <dgm:spPr/>
    </dgm:pt>
    <dgm:pt modelId="{2440D04C-88CF-41E4-84BF-25A9A65B5B9E}" type="pres">
      <dgm:prSet presAssocID="{84FBCD6D-D44F-416A-A2AD-D511561EB63F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3D669B-3436-466D-92A1-6E7BDAFC2BA3}" type="pres">
      <dgm:prSet presAssocID="{84FBCD6D-D44F-416A-A2AD-D511561EB63F}" presName="level3hierChild" presStyleCnt="0"/>
      <dgm:spPr/>
    </dgm:pt>
    <dgm:pt modelId="{172994FB-C56F-402D-A208-6B7FDE1C0968}" type="pres">
      <dgm:prSet presAssocID="{5837D784-54AA-42D4-9350-CE961D6EF7B9}" presName="conn2-1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A3300F6A-5FB6-419E-B9FB-D42612B0B250}" type="pres">
      <dgm:prSet presAssocID="{5837D784-54AA-42D4-9350-CE961D6EF7B9}" presName="connTx" presStyleLbl="parChTrans1D3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4B8194E-E234-4116-AF3F-98D39B451A45}" type="pres">
      <dgm:prSet presAssocID="{D4DBBEE2-F1C7-4CF0-98DE-D54A54C294BF}" presName="root2" presStyleCnt="0"/>
      <dgm:spPr/>
    </dgm:pt>
    <dgm:pt modelId="{46F53FF0-1C1B-4DA4-8507-36D3C3498307}" type="pres">
      <dgm:prSet presAssocID="{D4DBBEE2-F1C7-4CF0-98DE-D54A54C294B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9B4454-7B40-4665-8B23-F0658CDD7B97}" type="pres">
      <dgm:prSet presAssocID="{D4DBBEE2-F1C7-4CF0-98DE-D54A54C294BF}" presName="level3hierChild" presStyleCnt="0"/>
      <dgm:spPr/>
    </dgm:pt>
    <dgm:pt modelId="{510AE428-944D-4C3E-A1DF-5B473D130C61}" type="pres">
      <dgm:prSet presAssocID="{E47D6623-CD93-43F7-BC87-E7E4B4B68917}" presName="conn2-1" presStyleLbl="parChTrans1D4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E889B107-C3AD-4FAC-9619-D228BCA4F479}" type="pres">
      <dgm:prSet presAssocID="{E47D6623-CD93-43F7-BC87-E7E4B4B68917}" presName="connTx" presStyleLbl="parChTrans1D4" presStyleIdx="0" presStyleCnt="12"/>
      <dgm:spPr/>
      <dgm:t>
        <a:bodyPr/>
        <a:lstStyle/>
        <a:p>
          <a:pPr latinLnBrk="1"/>
          <a:endParaRPr lang="ko-KR" altLang="en-US"/>
        </a:p>
      </dgm:t>
    </dgm:pt>
    <dgm:pt modelId="{DBD22234-21B5-4DFF-B084-2E7DF541A6B4}" type="pres">
      <dgm:prSet presAssocID="{53F249D1-C0CE-4FAE-A3E4-2F42D3C01421}" presName="root2" presStyleCnt="0"/>
      <dgm:spPr/>
    </dgm:pt>
    <dgm:pt modelId="{353CB7D2-9F8D-427A-8926-7BFD89BE017E}" type="pres">
      <dgm:prSet presAssocID="{53F249D1-C0CE-4FAE-A3E4-2F42D3C01421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01F5BA-53DD-4C1E-8171-797C6113F6EE}" type="pres">
      <dgm:prSet presAssocID="{53F249D1-C0CE-4FAE-A3E4-2F42D3C01421}" presName="level3hierChild" presStyleCnt="0"/>
      <dgm:spPr/>
    </dgm:pt>
    <dgm:pt modelId="{8F672293-2E65-4A06-8A80-BA912B6CB120}" type="pres">
      <dgm:prSet presAssocID="{0E6F5D75-CE6C-4ECC-9525-DC95AED13872}" presName="conn2-1" presStyleLbl="parChTrans1D4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E6E7D111-3D24-4717-85CA-C8280D3F97BB}" type="pres">
      <dgm:prSet presAssocID="{0E6F5D75-CE6C-4ECC-9525-DC95AED13872}" presName="connTx" presStyleLbl="parChTrans1D4" presStyleIdx="1" presStyleCnt="12"/>
      <dgm:spPr/>
      <dgm:t>
        <a:bodyPr/>
        <a:lstStyle/>
        <a:p>
          <a:pPr latinLnBrk="1"/>
          <a:endParaRPr lang="ko-KR" altLang="en-US"/>
        </a:p>
      </dgm:t>
    </dgm:pt>
    <dgm:pt modelId="{4AB874A0-ACE9-4F88-8051-353CAAB1B645}" type="pres">
      <dgm:prSet presAssocID="{FA1B3B7F-6BAE-4FE0-ADFF-4891D4C72766}" presName="root2" presStyleCnt="0"/>
      <dgm:spPr/>
    </dgm:pt>
    <dgm:pt modelId="{F1426975-898D-4ECF-AFAE-F05A9AAB7911}" type="pres">
      <dgm:prSet presAssocID="{FA1B3B7F-6BAE-4FE0-ADFF-4891D4C72766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EB7FA8-322C-4DD5-96D0-B0D38E84C6CE}" type="pres">
      <dgm:prSet presAssocID="{FA1B3B7F-6BAE-4FE0-ADFF-4891D4C72766}" presName="level3hierChild" presStyleCnt="0"/>
      <dgm:spPr/>
    </dgm:pt>
    <dgm:pt modelId="{0D92E550-419E-473A-9D66-F5D31E4D5076}" type="pres">
      <dgm:prSet presAssocID="{51DBB0BC-52A4-421C-9F5F-82CA0163059C}" presName="conn2-1" presStyleLbl="parChTrans1D4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638331D5-4125-4C29-83F4-F45B0284D132}" type="pres">
      <dgm:prSet presAssocID="{51DBB0BC-52A4-421C-9F5F-82CA0163059C}" presName="connTx" presStyleLbl="parChTrans1D4" presStyleIdx="2" presStyleCnt="12"/>
      <dgm:spPr/>
      <dgm:t>
        <a:bodyPr/>
        <a:lstStyle/>
        <a:p>
          <a:pPr latinLnBrk="1"/>
          <a:endParaRPr lang="ko-KR" altLang="en-US"/>
        </a:p>
      </dgm:t>
    </dgm:pt>
    <dgm:pt modelId="{A4B7A0B4-B546-490F-9A79-F0D329F3FD1B}" type="pres">
      <dgm:prSet presAssocID="{75ADF129-6693-47E6-B097-0A2F220CA948}" presName="root2" presStyleCnt="0"/>
      <dgm:spPr/>
    </dgm:pt>
    <dgm:pt modelId="{CCEAA904-A582-4AF0-9585-802BC4456645}" type="pres">
      <dgm:prSet presAssocID="{75ADF129-6693-47E6-B097-0A2F220CA948}" presName="LevelTwoTextNode" presStyleLbl="node4" presStyleIdx="2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BCC679-689A-4A07-BC1A-3E641958C295}" type="pres">
      <dgm:prSet presAssocID="{75ADF129-6693-47E6-B097-0A2F220CA948}" presName="level3hierChild" presStyleCnt="0"/>
      <dgm:spPr/>
    </dgm:pt>
    <dgm:pt modelId="{BD4FE5E2-0C03-4D4B-A3A5-8A9C0ED0124E}" type="pres">
      <dgm:prSet presAssocID="{F78DB836-9F18-47A4-989B-8C11ABE87429}" presName="conn2-1" presStyleLbl="parChTrans1D4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F03FE596-E9A6-4B8C-8669-02E216078C80}" type="pres">
      <dgm:prSet presAssocID="{F78DB836-9F18-47A4-989B-8C11ABE87429}" presName="connTx" presStyleLbl="parChTrans1D4" presStyleIdx="3" presStyleCnt="12"/>
      <dgm:spPr/>
      <dgm:t>
        <a:bodyPr/>
        <a:lstStyle/>
        <a:p>
          <a:pPr latinLnBrk="1"/>
          <a:endParaRPr lang="ko-KR" altLang="en-US"/>
        </a:p>
      </dgm:t>
    </dgm:pt>
    <dgm:pt modelId="{95A8B8D8-4215-4034-AE4B-E899B4B5ACF6}" type="pres">
      <dgm:prSet presAssocID="{15D9F6FC-8188-425A-9F33-A0F3180F8F54}" presName="root2" presStyleCnt="0"/>
      <dgm:spPr/>
    </dgm:pt>
    <dgm:pt modelId="{C4774ED2-1046-4358-B087-97ECA2CDA2A6}" type="pres">
      <dgm:prSet presAssocID="{15D9F6FC-8188-425A-9F33-A0F3180F8F54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EDD269-94E0-4062-886D-FE6C83F5ABEE}" type="pres">
      <dgm:prSet presAssocID="{15D9F6FC-8188-425A-9F33-A0F3180F8F54}" presName="level3hierChild" presStyleCnt="0"/>
      <dgm:spPr/>
    </dgm:pt>
    <dgm:pt modelId="{C3D26368-4294-4677-8DBE-E7718C084738}" type="pres">
      <dgm:prSet presAssocID="{75F7FBC4-D47E-4EAA-B7E3-F1C9645BFDE0}" presName="conn2-1" presStyleLbl="parChTrans1D4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23CDBE92-0E7C-48DA-8789-569949C7DAF9}" type="pres">
      <dgm:prSet presAssocID="{75F7FBC4-D47E-4EAA-B7E3-F1C9645BFDE0}" presName="connTx" presStyleLbl="parChTrans1D4" presStyleIdx="4" presStyleCnt="12"/>
      <dgm:spPr/>
      <dgm:t>
        <a:bodyPr/>
        <a:lstStyle/>
        <a:p>
          <a:pPr latinLnBrk="1"/>
          <a:endParaRPr lang="ko-KR" altLang="en-US"/>
        </a:p>
      </dgm:t>
    </dgm:pt>
    <dgm:pt modelId="{B3399C5C-629F-4AF9-BCD5-34B3E39BBD9A}" type="pres">
      <dgm:prSet presAssocID="{2DEB28FB-844C-494B-92F4-4E9DC5F35482}" presName="root2" presStyleCnt="0"/>
      <dgm:spPr/>
    </dgm:pt>
    <dgm:pt modelId="{F45E1726-DA0A-41C2-8077-6951DD78C2CF}" type="pres">
      <dgm:prSet presAssocID="{2DEB28FB-844C-494B-92F4-4E9DC5F35482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39ABBF-4D77-4442-A1DA-D4033E730DB0}" type="pres">
      <dgm:prSet presAssocID="{2DEB28FB-844C-494B-92F4-4E9DC5F35482}" presName="level3hierChild" presStyleCnt="0"/>
      <dgm:spPr/>
    </dgm:pt>
    <dgm:pt modelId="{73615C84-46AD-4A6A-984C-ABE039D90DC1}" type="pres">
      <dgm:prSet presAssocID="{8F2D4759-A9F1-4CC0-B1AD-D250B72BF5E3}" presName="conn2-1" presStyleLbl="parChTrans1D4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454A4B9B-8513-4831-86CE-476EA3BA09B5}" type="pres">
      <dgm:prSet presAssocID="{8F2D4759-A9F1-4CC0-B1AD-D250B72BF5E3}" presName="connTx" presStyleLbl="parChTrans1D4" presStyleIdx="5" presStyleCnt="12"/>
      <dgm:spPr/>
      <dgm:t>
        <a:bodyPr/>
        <a:lstStyle/>
        <a:p>
          <a:pPr latinLnBrk="1"/>
          <a:endParaRPr lang="ko-KR" altLang="en-US"/>
        </a:p>
      </dgm:t>
    </dgm:pt>
    <dgm:pt modelId="{A484188E-1ED5-4E6F-8B87-17A621E1A258}" type="pres">
      <dgm:prSet presAssocID="{E0EB1F24-7AE4-43ED-AC7B-8EE83CB1A31D}" presName="root2" presStyleCnt="0"/>
      <dgm:spPr/>
    </dgm:pt>
    <dgm:pt modelId="{A510A594-A1B9-4344-8602-A9DC8BDAFECE}" type="pres">
      <dgm:prSet presAssocID="{E0EB1F24-7AE4-43ED-AC7B-8EE83CB1A31D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59BFF3-4E34-4E88-86D8-5BCD5D40B52E}" type="pres">
      <dgm:prSet presAssocID="{E0EB1F24-7AE4-43ED-AC7B-8EE83CB1A31D}" presName="level3hierChild" presStyleCnt="0"/>
      <dgm:spPr/>
    </dgm:pt>
    <dgm:pt modelId="{A060C12A-782C-45D9-881D-E36454E4F83E}" type="pres">
      <dgm:prSet presAssocID="{B4E5A8FC-4041-470A-A7B2-CAD1805860AB}" presName="conn2-1" presStyleLbl="parChTrans1D4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DAA33438-6306-4192-88B4-5BC0D8874DEF}" type="pres">
      <dgm:prSet presAssocID="{B4E5A8FC-4041-470A-A7B2-CAD1805860AB}" presName="connTx" presStyleLbl="parChTrans1D4" presStyleIdx="6" presStyleCnt="12"/>
      <dgm:spPr/>
      <dgm:t>
        <a:bodyPr/>
        <a:lstStyle/>
        <a:p>
          <a:pPr latinLnBrk="1"/>
          <a:endParaRPr lang="ko-KR" altLang="en-US"/>
        </a:p>
      </dgm:t>
    </dgm:pt>
    <dgm:pt modelId="{0B80A5B9-9B0D-40D1-8357-06C977CED2DF}" type="pres">
      <dgm:prSet presAssocID="{0EBB9B70-0B3E-4373-9A8C-35F3115F13BB}" presName="root2" presStyleCnt="0"/>
      <dgm:spPr/>
    </dgm:pt>
    <dgm:pt modelId="{C7A239CD-D424-4943-9FBE-5EB4E8D3B8B8}" type="pres">
      <dgm:prSet presAssocID="{0EBB9B70-0B3E-4373-9A8C-35F3115F13BB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63A37-F4B4-47B1-8D66-1DB85434A545}" type="pres">
      <dgm:prSet presAssocID="{0EBB9B70-0B3E-4373-9A8C-35F3115F13BB}" presName="level3hierChild" presStyleCnt="0"/>
      <dgm:spPr/>
    </dgm:pt>
    <dgm:pt modelId="{407F3037-8F3B-42DE-95B2-AA40E6BAEDEE}" type="pres">
      <dgm:prSet presAssocID="{8D98167C-8F89-4E96-9F6E-EEADB4D3404B}" presName="conn2-1" presStyleLbl="parChTrans1D4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FB82437A-1C8F-45E5-9505-96ECFC98D237}" type="pres">
      <dgm:prSet presAssocID="{8D98167C-8F89-4E96-9F6E-EEADB4D3404B}" presName="connTx" presStyleLbl="parChTrans1D4" presStyleIdx="7" presStyleCnt="12"/>
      <dgm:spPr/>
      <dgm:t>
        <a:bodyPr/>
        <a:lstStyle/>
        <a:p>
          <a:pPr latinLnBrk="1"/>
          <a:endParaRPr lang="ko-KR" altLang="en-US"/>
        </a:p>
      </dgm:t>
    </dgm:pt>
    <dgm:pt modelId="{29649AB9-8E5B-4F3D-B09C-34D8AFA04F02}" type="pres">
      <dgm:prSet presAssocID="{6BF28F3E-1C9A-4344-B4B1-E86E81317437}" presName="root2" presStyleCnt="0"/>
      <dgm:spPr/>
    </dgm:pt>
    <dgm:pt modelId="{F77354D1-E662-41A4-A0EA-AB6DBFD03015}" type="pres">
      <dgm:prSet presAssocID="{6BF28F3E-1C9A-4344-B4B1-E86E81317437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32056D-559B-4FFF-83E8-AF0F0B42580F}" type="pres">
      <dgm:prSet presAssocID="{6BF28F3E-1C9A-4344-B4B1-E86E81317437}" presName="level3hierChild" presStyleCnt="0"/>
      <dgm:spPr/>
    </dgm:pt>
    <dgm:pt modelId="{0D80F0D4-C3C8-43EA-AF36-6DE540B186D2}" type="pres">
      <dgm:prSet presAssocID="{1B3B9AA5-9343-4BA8-A5EA-C8A27DE1197B}" presName="conn2-1" presStyleLbl="parChTrans1D4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BC9E3A76-9206-42DC-86FE-6148FC7B60C3}" type="pres">
      <dgm:prSet presAssocID="{1B3B9AA5-9343-4BA8-A5EA-C8A27DE1197B}" presName="connTx" presStyleLbl="parChTrans1D4" presStyleIdx="8" presStyleCnt="12"/>
      <dgm:spPr/>
      <dgm:t>
        <a:bodyPr/>
        <a:lstStyle/>
        <a:p>
          <a:pPr latinLnBrk="1"/>
          <a:endParaRPr lang="ko-KR" altLang="en-US"/>
        </a:p>
      </dgm:t>
    </dgm:pt>
    <dgm:pt modelId="{64247BA8-8890-4D44-A657-0BE1BC84DA24}" type="pres">
      <dgm:prSet presAssocID="{1FAA5334-F1EC-485A-A512-FA4309AAE7D2}" presName="root2" presStyleCnt="0"/>
      <dgm:spPr/>
    </dgm:pt>
    <dgm:pt modelId="{F09E0140-039B-4C7E-8989-5E3AD7881F28}" type="pres">
      <dgm:prSet presAssocID="{1FAA5334-F1EC-485A-A512-FA4309AAE7D2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D99B1D-078E-4415-986F-B96F1D0DFA85}" type="pres">
      <dgm:prSet presAssocID="{1FAA5334-F1EC-485A-A512-FA4309AAE7D2}" presName="level3hierChild" presStyleCnt="0"/>
      <dgm:spPr/>
    </dgm:pt>
    <dgm:pt modelId="{579319E3-880B-4E6B-B860-51193D294B4F}" type="pres">
      <dgm:prSet presAssocID="{84022A74-1309-4A89-86F4-A7DBC619BE8A}" presName="conn2-1" presStyleLbl="parChTrans1D4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8E4CDD7A-F924-4E97-9627-32FA99174C5F}" type="pres">
      <dgm:prSet presAssocID="{84022A74-1309-4A89-86F4-A7DBC619BE8A}" presName="connTx" presStyleLbl="parChTrans1D4" presStyleIdx="9" presStyleCnt="12"/>
      <dgm:spPr/>
      <dgm:t>
        <a:bodyPr/>
        <a:lstStyle/>
        <a:p>
          <a:pPr latinLnBrk="1"/>
          <a:endParaRPr lang="ko-KR" altLang="en-US"/>
        </a:p>
      </dgm:t>
    </dgm:pt>
    <dgm:pt modelId="{A9606494-9569-449D-8978-7EFCDC01D1FB}" type="pres">
      <dgm:prSet presAssocID="{CE995FC0-00F1-4595-B3BF-D50478527A46}" presName="root2" presStyleCnt="0"/>
      <dgm:spPr/>
    </dgm:pt>
    <dgm:pt modelId="{6160DDFA-12A4-4B7D-81F9-899A5BAC5A96}" type="pres">
      <dgm:prSet presAssocID="{CE995FC0-00F1-4595-B3BF-D50478527A4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9DDE5-7139-4735-A9F7-129C3F8C2273}" type="pres">
      <dgm:prSet presAssocID="{CE995FC0-00F1-4595-B3BF-D50478527A46}" presName="level3hierChild" presStyleCnt="0"/>
      <dgm:spPr/>
    </dgm:pt>
    <dgm:pt modelId="{6B0BDE65-4028-40DC-B428-7EF81A76A679}" type="pres">
      <dgm:prSet presAssocID="{36007088-6BF8-47F5-90CC-ED39042E9BD6}" presName="conn2-1" presStyleLbl="parChTrans1D4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2FF38652-BD14-4488-AE69-A85DD4D312C8}" type="pres">
      <dgm:prSet presAssocID="{36007088-6BF8-47F5-90CC-ED39042E9BD6}" presName="connTx" presStyleLbl="parChTrans1D4" presStyleIdx="10" presStyleCnt="12"/>
      <dgm:spPr/>
      <dgm:t>
        <a:bodyPr/>
        <a:lstStyle/>
        <a:p>
          <a:pPr latinLnBrk="1"/>
          <a:endParaRPr lang="ko-KR" altLang="en-US"/>
        </a:p>
      </dgm:t>
    </dgm:pt>
    <dgm:pt modelId="{B1945AC7-CB4A-47B3-AF28-37D1FB8BF84A}" type="pres">
      <dgm:prSet presAssocID="{702E5F5C-5BFC-432C-94A0-448B3F6934FE}" presName="root2" presStyleCnt="0"/>
      <dgm:spPr/>
    </dgm:pt>
    <dgm:pt modelId="{89DA73FF-D30C-480A-85EA-30F933DBE8CB}" type="pres">
      <dgm:prSet presAssocID="{702E5F5C-5BFC-432C-94A0-448B3F6934FE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E61019-E263-41EC-BECE-F708062F74E1}" type="pres">
      <dgm:prSet presAssocID="{702E5F5C-5BFC-432C-94A0-448B3F6934FE}" presName="level3hierChild" presStyleCnt="0"/>
      <dgm:spPr/>
    </dgm:pt>
    <dgm:pt modelId="{62089AD3-886C-4BCB-8BBA-499097E751F8}" type="pres">
      <dgm:prSet presAssocID="{6E9EAAA4-6BF9-4DC1-A4C0-CCB57C62E3ED}" presName="conn2-1" presStyleLbl="parChTrans1D4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99019F53-A742-48ED-8BFB-A1AB50AE665A}" type="pres">
      <dgm:prSet presAssocID="{6E9EAAA4-6BF9-4DC1-A4C0-CCB57C62E3ED}" presName="connTx" presStyleLbl="parChTrans1D4" presStyleIdx="11" presStyleCnt="12"/>
      <dgm:spPr/>
      <dgm:t>
        <a:bodyPr/>
        <a:lstStyle/>
        <a:p>
          <a:pPr latinLnBrk="1"/>
          <a:endParaRPr lang="ko-KR" altLang="en-US"/>
        </a:p>
      </dgm:t>
    </dgm:pt>
    <dgm:pt modelId="{52AD003F-1C32-4645-BBD7-CD2501AFBB5C}" type="pres">
      <dgm:prSet presAssocID="{A4FBE857-309D-460F-B697-D0E0661050B5}" presName="root2" presStyleCnt="0"/>
      <dgm:spPr/>
    </dgm:pt>
    <dgm:pt modelId="{9A8916B8-CC0C-47A7-B5EC-4EE962EC6278}" type="pres">
      <dgm:prSet presAssocID="{A4FBE857-309D-460F-B697-D0E0661050B5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495023-D41B-4461-B027-04CCD93F08AE}" type="pres">
      <dgm:prSet presAssocID="{A4FBE857-309D-460F-B697-D0E0661050B5}" presName="level3hierChild" presStyleCnt="0"/>
      <dgm:spPr/>
    </dgm:pt>
  </dgm:ptLst>
  <dgm:cxnLst>
    <dgm:cxn modelId="{1C9F4FD9-15C8-4835-9BC1-0CD7A4C28143}" srcId="{6BF28F3E-1C9A-4344-B4B1-E86E81317437}" destId="{1FAA5334-F1EC-485A-A512-FA4309AAE7D2}" srcOrd="0" destOrd="0" parTransId="{1B3B9AA5-9343-4BA8-A5EA-C8A27DE1197B}" sibTransId="{02FE0679-9373-4AC9-9C2F-0AF6526CC048}"/>
    <dgm:cxn modelId="{F2EA621A-1844-415E-8727-41BD0A3497A5}" type="presOf" srcId="{D4DBBEE2-F1C7-4CF0-98DE-D54A54C294BF}" destId="{46F53FF0-1C1B-4DA4-8507-36D3C3498307}" srcOrd="0" destOrd="0" presId="urn:microsoft.com/office/officeart/2005/8/layout/hierarchy2"/>
    <dgm:cxn modelId="{37023772-CAB9-48F4-BE50-E8834D997060}" type="presOf" srcId="{DE04CD9D-B79C-4A16-A8AC-4E66DE62524F}" destId="{449042D9-8D73-438D-9A94-55C8DD2CF0F8}" srcOrd="0" destOrd="0" presId="urn:microsoft.com/office/officeart/2005/8/layout/hierarchy2"/>
    <dgm:cxn modelId="{319097C1-EC88-40A1-834B-AED1F5145F06}" type="presOf" srcId="{DE04CD9D-B79C-4A16-A8AC-4E66DE62524F}" destId="{7F07B1ED-491E-4955-9815-EA70EEC72DF0}" srcOrd="1" destOrd="0" presId="urn:microsoft.com/office/officeart/2005/8/layout/hierarchy2"/>
    <dgm:cxn modelId="{22BF1694-CE4E-42DA-BFFA-EE0BB607E551}" type="presOf" srcId="{B4E5A8FC-4041-470A-A7B2-CAD1805860AB}" destId="{DAA33438-6306-4192-88B4-5BC0D8874DEF}" srcOrd="1" destOrd="0" presId="urn:microsoft.com/office/officeart/2005/8/layout/hierarchy2"/>
    <dgm:cxn modelId="{6DDCEEB0-1BCF-4310-80DB-187883A2CB63}" type="presOf" srcId="{6E9EAAA4-6BF9-4DC1-A4C0-CCB57C62E3ED}" destId="{62089AD3-886C-4BCB-8BBA-499097E751F8}" srcOrd="0" destOrd="0" presId="urn:microsoft.com/office/officeart/2005/8/layout/hierarchy2"/>
    <dgm:cxn modelId="{69DA0524-2CE7-4177-9A9D-BE3C4996E058}" srcId="{0EBB9B70-0B3E-4373-9A8C-35F3115F13BB}" destId="{6BF28F3E-1C9A-4344-B4B1-E86E81317437}" srcOrd="0" destOrd="0" parTransId="{8D98167C-8F89-4E96-9F6E-EEADB4D3404B}" sibTransId="{B89C4967-65AB-453F-BDC3-826D74573247}"/>
    <dgm:cxn modelId="{260C9176-7B6B-45AB-8239-3E28F19D6BEC}" type="presOf" srcId="{51DBB0BC-52A4-421C-9F5F-82CA0163059C}" destId="{0D92E550-419E-473A-9D66-F5D31E4D5076}" srcOrd="0" destOrd="0" presId="urn:microsoft.com/office/officeart/2005/8/layout/hierarchy2"/>
    <dgm:cxn modelId="{BD17655F-8A65-4DC0-8744-3617DDCC6512}" type="presOf" srcId="{6E9EAAA4-6BF9-4DC1-A4C0-CCB57C62E3ED}" destId="{99019F53-A742-48ED-8BFB-A1AB50AE665A}" srcOrd="1" destOrd="0" presId="urn:microsoft.com/office/officeart/2005/8/layout/hierarchy2"/>
    <dgm:cxn modelId="{2C609B57-956A-4BE7-8079-CE9034D98D6B}" srcId="{D4DBBEE2-F1C7-4CF0-98DE-D54A54C294BF}" destId="{53F249D1-C0CE-4FAE-A3E4-2F42D3C01421}" srcOrd="0" destOrd="0" parTransId="{E47D6623-CD93-43F7-BC87-E7E4B4B68917}" sibTransId="{BFCBC21F-6ED1-4DDA-B477-C43CFDBC30F8}"/>
    <dgm:cxn modelId="{79CEB4D7-5F71-4F5A-AF1E-63C2BCE79E6A}" srcId="{9CB2C6EC-C70B-4E52-AEF1-2DA6C34E409F}" destId="{2B597D1B-6734-441C-BFAB-9DC2303B24A7}" srcOrd="0" destOrd="0" parTransId="{5EEEC78C-04E4-46D4-BCE8-F995F5334A75}" sibTransId="{F43F6843-5C76-4EF8-BFDD-BB8CA4BC9155}"/>
    <dgm:cxn modelId="{9AC3972E-63DA-4967-8840-F41305EAB038}" type="presOf" srcId="{6BF28F3E-1C9A-4344-B4B1-E86E81317437}" destId="{F77354D1-E662-41A4-A0EA-AB6DBFD03015}" srcOrd="0" destOrd="0" presId="urn:microsoft.com/office/officeart/2005/8/layout/hierarchy2"/>
    <dgm:cxn modelId="{8E4E7F84-2D64-4231-9E21-5F2DA277A77B}" type="presOf" srcId="{E47D6623-CD93-43F7-BC87-E7E4B4B68917}" destId="{E889B107-C3AD-4FAC-9619-D228BCA4F479}" srcOrd="1" destOrd="0" presId="urn:microsoft.com/office/officeart/2005/8/layout/hierarchy2"/>
    <dgm:cxn modelId="{FC47EB0E-5612-43A1-A99E-FEAB0443600F}" type="presOf" srcId="{F78DB836-9F18-47A4-989B-8C11ABE87429}" destId="{BD4FE5E2-0C03-4D4B-A3A5-8A9C0ED0124E}" srcOrd="0" destOrd="0" presId="urn:microsoft.com/office/officeart/2005/8/layout/hierarchy2"/>
    <dgm:cxn modelId="{0C218DA6-1B34-4B73-808F-D03E041F2E64}" type="presOf" srcId="{84FBCD6D-D44F-416A-A2AD-D511561EB63F}" destId="{2440D04C-88CF-41E4-84BF-25A9A65B5B9E}" srcOrd="0" destOrd="0" presId="urn:microsoft.com/office/officeart/2005/8/layout/hierarchy2"/>
    <dgm:cxn modelId="{F2DDC361-8F74-4A5B-9BDE-6AE7F6FB0F50}" type="presOf" srcId="{74BDB5D3-E3AD-4B64-9577-6A15D96D50D9}" destId="{DBBA5273-25F1-4FF5-BA08-33C77B2AC7C7}" srcOrd="0" destOrd="0" presId="urn:microsoft.com/office/officeart/2005/8/layout/hierarchy2"/>
    <dgm:cxn modelId="{D24038FB-15A3-4666-863C-371705564A20}" type="presOf" srcId="{5837D784-54AA-42D4-9350-CE961D6EF7B9}" destId="{A3300F6A-5FB6-419E-B9FB-D42612B0B250}" srcOrd="1" destOrd="0" presId="urn:microsoft.com/office/officeart/2005/8/layout/hierarchy2"/>
    <dgm:cxn modelId="{AF35A952-F5FC-409D-85EC-7F4AB6B37840}" type="presOf" srcId="{F78DB836-9F18-47A4-989B-8C11ABE87429}" destId="{F03FE596-E9A6-4B8C-8669-02E216078C80}" srcOrd="1" destOrd="0" presId="urn:microsoft.com/office/officeart/2005/8/layout/hierarchy2"/>
    <dgm:cxn modelId="{3484CAFC-6886-483D-BA38-4919889AC8E4}" srcId="{74BDB5D3-E3AD-4B64-9577-6A15D96D50D9}" destId="{D4DBBEE2-F1C7-4CF0-98DE-D54A54C294BF}" srcOrd="1" destOrd="0" parTransId="{5837D784-54AA-42D4-9350-CE961D6EF7B9}" sibTransId="{DB313A8E-0139-4BB1-861D-110974C1B3DB}"/>
    <dgm:cxn modelId="{2DA1BB4F-CE23-4AB4-A67F-03C9E8568F3E}" type="presOf" srcId="{5837D784-54AA-42D4-9350-CE961D6EF7B9}" destId="{172994FB-C56F-402D-A208-6B7FDE1C0968}" srcOrd="0" destOrd="0" presId="urn:microsoft.com/office/officeart/2005/8/layout/hierarchy2"/>
    <dgm:cxn modelId="{6A50CB33-B87E-410A-BE21-6F248BF742D5}" srcId="{E0EB1F24-7AE4-43ED-AC7B-8EE83CB1A31D}" destId="{0EBB9B70-0B3E-4373-9A8C-35F3115F13BB}" srcOrd="0" destOrd="0" parTransId="{B4E5A8FC-4041-470A-A7B2-CAD1805860AB}" sibTransId="{A3C1F30B-87CB-4680-AEB9-C80C1D11766B}"/>
    <dgm:cxn modelId="{2BEADF05-66C3-4B79-B98C-2370AFF2466C}" srcId="{2B597D1B-6734-441C-BFAB-9DC2303B24A7}" destId="{74BDB5D3-E3AD-4B64-9577-6A15D96D50D9}" srcOrd="0" destOrd="0" parTransId="{DE04CD9D-B79C-4A16-A8AC-4E66DE62524F}" sibTransId="{19ABE352-A833-4687-B888-56CF801393A9}"/>
    <dgm:cxn modelId="{3CFDD5BF-7906-4744-A63E-B7A3A80A2AD7}" srcId="{702E5F5C-5BFC-432C-94A0-448B3F6934FE}" destId="{A4FBE857-309D-460F-B697-D0E0661050B5}" srcOrd="0" destOrd="0" parTransId="{6E9EAAA4-6BF9-4DC1-A4C0-CCB57C62E3ED}" sibTransId="{A8BAA3A0-28E1-413A-96F3-54CF37479A30}"/>
    <dgm:cxn modelId="{3DFF5D07-4BCE-4F61-972C-128228EC1E73}" srcId="{53F249D1-C0CE-4FAE-A3E4-2F42D3C01421}" destId="{E0EB1F24-7AE4-43ED-AC7B-8EE83CB1A31D}" srcOrd="1" destOrd="0" parTransId="{8F2D4759-A9F1-4CC0-B1AD-D250B72BF5E3}" sibTransId="{8BBD87B9-543D-493E-8F87-2D969A6B0BAE}"/>
    <dgm:cxn modelId="{701D3B9D-6AEF-4682-B080-4826E513BE83}" srcId="{75ADF129-6693-47E6-B097-0A2F220CA948}" destId="{15D9F6FC-8188-425A-9F33-A0F3180F8F54}" srcOrd="0" destOrd="0" parTransId="{F78DB836-9F18-47A4-989B-8C11ABE87429}" sibTransId="{D4BF6AFC-7A49-422C-BCAD-268239684639}"/>
    <dgm:cxn modelId="{6676829D-1B76-4A06-B423-A9216646ECF2}" type="presOf" srcId="{8F2D4759-A9F1-4CC0-B1AD-D250B72BF5E3}" destId="{454A4B9B-8513-4831-86CE-476EA3BA09B5}" srcOrd="1" destOrd="0" presId="urn:microsoft.com/office/officeart/2005/8/layout/hierarchy2"/>
    <dgm:cxn modelId="{71692A6E-14F5-4645-BE28-ABF113438178}" type="presOf" srcId="{9CB2C6EC-C70B-4E52-AEF1-2DA6C34E409F}" destId="{1EB1C2B8-344F-431B-8A9F-393A302B75DE}" srcOrd="0" destOrd="0" presId="urn:microsoft.com/office/officeart/2005/8/layout/hierarchy2"/>
    <dgm:cxn modelId="{1C5F0604-F5A4-4429-BF01-14A869C0CF71}" type="presOf" srcId="{75ADF129-6693-47E6-B097-0A2F220CA948}" destId="{CCEAA904-A582-4AF0-9585-802BC4456645}" srcOrd="0" destOrd="0" presId="urn:microsoft.com/office/officeart/2005/8/layout/hierarchy2"/>
    <dgm:cxn modelId="{6132EECF-D089-4DFA-B542-CF0FFCB8FA3E}" type="presOf" srcId="{FA1B3B7F-6BAE-4FE0-ADFF-4891D4C72766}" destId="{F1426975-898D-4ECF-AFAE-F05A9AAB7911}" srcOrd="0" destOrd="0" presId="urn:microsoft.com/office/officeart/2005/8/layout/hierarchy2"/>
    <dgm:cxn modelId="{EFF60563-4763-4904-BBD9-369C2015E6DD}" type="presOf" srcId="{E0EB1F24-7AE4-43ED-AC7B-8EE83CB1A31D}" destId="{A510A594-A1B9-4344-8602-A9DC8BDAFECE}" srcOrd="0" destOrd="0" presId="urn:microsoft.com/office/officeart/2005/8/layout/hierarchy2"/>
    <dgm:cxn modelId="{2207C2C0-0101-4687-B96B-CB2D0263AF3D}" type="presOf" srcId="{1B3B9AA5-9343-4BA8-A5EA-C8A27DE1197B}" destId="{0D80F0D4-C3C8-43EA-AF36-6DE540B186D2}" srcOrd="0" destOrd="0" presId="urn:microsoft.com/office/officeart/2005/8/layout/hierarchy2"/>
    <dgm:cxn modelId="{52606568-C4E2-4175-86BC-AE09DE2E2084}" type="presOf" srcId="{8D98167C-8F89-4E96-9F6E-EEADB4D3404B}" destId="{FB82437A-1C8F-45E5-9505-96ECFC98D237}" srcOrd="1" destOrd="0" presId="urn:microsoft.com/office/officeart/2005/8/layout/hierarchy2"/>
    <dgm:cxn modelId="{893084F4-3C19-474D-BC9B-7B0833F59FCF}" type="presOf" srcId="{75F7FBC4-D47E-4EAA-B7E3-F1C9645BFDE0}" destId="{23CDBE92-0E7C-48DA-8789-569949C7DAF9}" srcOrd="1" destOrd="0" presId="urn:microsoft.com/office/officeart/2005/8/layout/hierarchy2"/>
    <dgm:cxn modelId="{59F87A71-8426-44AA-B8E8-B215FA0BC730}" type="presOf" srcId="{E47D6623-CD93-43F7-BC87-E7E4B4B68917}" destId="{510AE428-944D-4C3E-A1DF-5B473D130C61}" srcOrd="0" destOrd="0" presId="urn:microsoft.com/office/officeart/2005/8/layout/hierarchy2"/>
    <dgm:cxn modelId="{5266BB8B-4D15-4A2C-B952-A712C8D55AB5}" srcId="{6BF28F3E-1C9A-4344-B4B1-E86E81317437}" destId="{CE995FC0-00F1-4595-B3BF-D50478527A46}" srcOrd="1" destOrd="0" parTransId="{84022A74-1309-4A89-86F4-A7DBC619BE8A}" sibTransId="{E662256B-2979-4199-AE2E-C68A7E9A255D}"/>
    <dgm:cxn modelId="{D7A7812E-AC4E-4DE7-B8C3-1F7022939777}" type="presOf" srcId="{36007088-6BF8-47F5-90CC-ED39042E9BD6}" destId="{6B0BDE65-4028-40DC-B428-7EF81A76A679}" srcOrd="0" destOrd="0" presId="urn:microsoft.com/office/officeart/2005/8/layout/hierarchy2"/>
    <dgm:cxn modelId="{CE1D7A08-8B91-4263-909A-EE39F6B572BB}" type="presOf" srcId="{1B3B9AA5-9343-4BA8-A5EA-C8A27DE1197B}" destId="{BC9E3A76-9206-42DC-86FE-6148FC7B60C3}" srcOrd="1" destOrd="0" presId="urn:microsoft.com/office/officeart/2005/8/layout/hierarchy2"/>
    <dgm:cxn modelId="{ADBFDE58-43DD-476F-A123-A975BAE9BC5C}" type="presOf" srcId="{0EBB9B70-0B3E-4373-9A8C-35F3115F13BB}" destId="{C7A239CD-D424-4943-9FBE-5EB4E8D3B8B8}" srcOrd="0" destOrd="0" presId="urn:microsoft.com/office/officeart/2005/8/layout/hierarchy2"/>
    <dgm:cxn modelId="{1F3AAFEF-6E87-4DD2-9226-14B8CF6C296A}" type="presOf" srcId="{84022A74-1309-4A89-86F4-A7DBC619BE8A}" destId="{8E4CDD7A-F924-4E97-9627-32FA99174C5F}" srcOrd="1" destOrd="0" presId="urn:microsoft.com/office/officeart/2005/8/layout/hierarchy2"/>
    <dgm:cxn modelId="{92C1425F-F23A-4AD2-84EB-C34E5960DABC}" type="presOf" srcId="{8F2D4759-A9F1-4CC0-B1AD-D250B72BF5E3}" destId="{73615C84-46AD-4A6A-984C-ABE039D90DC1}" srcOrd="0" destOrd="0" presId="urn:microsoft.com/office/officeart/2005/8/layout/hierarchy2"/>
    <dgm:cxn modelId="{55B46ADE-2642-4C80-916B-E65DA975C1E7}" type="presOf" srcId="{36007088-6BF8-47F5-90CC-ED39042E9BD6}" destId="{2FF38652-BD14-4488-AE69-A85DD4D312C8}" srcOrd="1" destOrd="0" presId="urn:microsoft.com/office/officeart/2005/8/layout/hierarchy2"/>
    <dgm:cxn modelId="{054EC589-3E2B-463F-A69C-8B03FB694245}" srcId="{15D9F6FC-8188-425A-9F33-A0F3180F8F54}" destId="{2DEB28FB-844C-494B-92F4-4E9DC5F35482}" srcOrd="0" destOrd="0" parTransId="{75F7FBC4-D47E-4EAA-B7E3-F1C9645BFDE0}" sibTransId="{830436A5-FBCE-4B64-8FED-8DA86E6EDA74}"/>
    <dgm:cxn modelId="{63292F72-8EC8-47BD-AF30-E6C261EACB88}" type="presOf" srcId="{15D9F6FC-8188-425A-9F33-A0F3180F8F54}" destId="{C4774ED2-1046-4358-B087-97ECA2CDA2A6}" srcOrd="0" destOrd="0" presId="urn:microsoft.com/office/officeart/2005/8/layout/hierarchy2"/>
    <dgm:cxn modelId="{35EF113C-6172-409D-80F2-2A6F7FE62E99}" type="presOf" srcId="{51DBB0BC-52A4-421C-9F5F-82CA0163059C}" destId="{638331D5-4125-4C29-83F4-F45B0284D132}" srcOrd="1" destOrd="0" presId="urn:microsoft.com/office/officeart/2005/8/layout/hierarchy2"/>
    <dgm:cxn modelId="{09F82517-A673-4CE6-9E68-A8F395C3FA9E}" type="presOf" srcId="{1FAA5334-F1EC-485A-A512-FA4309AAE7D2}" destId="{F09E0140-039B-4C7E-8989-5E3AD7881F28}" srcOrd="0" destOrd="0" presId="urn:microsoft.com/office/officeart/2005/8/layout/hierarchy2"/>
    <dgm:cxn modelId="{89CF39BC-C6C5-442E-B8E2-807B55F13241}" type="presOf" srcId="{0E6F5D75-CE6C-4ECC-9525-DC95AED13872}" destId="{8F672293-2E65-4A06-8A80-BA912B6CB120}" srcOrd="0" destOrd="0" presId="urn:microsoft.com/office/officeart/2005/8/layout/hierarchy2"/>
    <dgm:cxn modelId="{6746F111-4467-4FBE-AEF1-6DDE588588FC}" type="presOf" srcId="{84022A74-1309-4A89-86F4-A7DBC619BE8A}" destId="{579319E3-880B-4E6B-B860-51193D294B4F}" srcOrd="0" destOrd="0" presId="urn:microsoft.com/office/officeart/2005/8/layout/hierarchy2"/>
    <dgm:cxn modelId="{25B39365-7B96-4789-8B7A-4967CD459AC0}" type="presOf" srcId="{BDA535F5-A8F7-4F2C-83D4-EB842198CB8D}" destId="{B53B7973-9979-4329-BEFE-63CA6DFA767A}" srcOrd="0" destOrd="0" presId="urn:microsoft.com/office/officeart/2005/8/layout/hierarchy2"/>
    <dgm:cxn modelId="{F510C6F8-E29C-4CDA-9AA5-3191C829917C}" type="presOf" srcId="{2DEB28FB-844C-494B-92F4-4E9DC5F35482}" destId="{F45E1726-DA0A-41C2-8077-6951DD78C2CF}" srcOrd="0" destOrd="0" presId="urn:microsoft.com/office/officeart/2005/8/layout/hierarchy2"/>
    <dgm:cxn modelId="{53B8640D-4C50-440D-9563-E00E50CE6516}" type="presOf" srcId="{8D98167C-8F89-4E96-9F6E-EEADB4D3404B}" destId="{407F3037-8F3B-42DE-95B2-AA40E6BAEDEE}" srcOrd="0" destOrd="0" presId="urn:microsoft.com/office/officeart/2005/8/layout/hierarchy2"/>
    <dgm:cxn modelId="{5BCD9071-E666-452C-A5D2-2B0E0C91CAB6}" type="presOf" srcId="{B4E5A8FC-4041-470A-A7B2-CAD1805860AB}" destId="{A060C12A-782C-45D9-881D-E36454E4F83E}" srcOrd="0" destOrd="0" presId="urn:microsoft.com/office/officeart/2005/8/layout/hierarchy2"/>
    <dgm:cxn modelId="{6E10D80E-761D-4B68-87D0-DD6982A68747}" type="presOf" srcId="{CE995FC0-00F1-4595-B3BF-D50478527A46}" destId="{6160DDFA-12A4-4B7D-81F9-899A5BAC5A96}" srcOrd="0" destOrd="0" presId="urn:microsoft.com/office/officeart/2005/8/layout/hierarchy2"/>
    <dgm:cxn modelId="{EE2A40E1-45D1-49BB-AB90-092144B2B75C}" type="presOf" srcId="{702E5F5C-5BFC-432C-94A0-448B3F6934FE}" destId="{89DA73FF-D30C-480A-85EA-30F933DBE8CB}" srcOrd="0" destOrd="0" presId="urn:microsoft.com/office/officeart/2005/8/layout/hierarchy2"/>
    <dgm:cxn modelId="{12BB067F-D0A8-4ECC-A23A-4244A9117033}" type="presOf" srcId="{BDA535F5-A8F7-4F2C-83D4-EB842198CB8D}" destId="{183E5DD1-5B8B-46AE-BDB6-36C76EB3BB7D}" srcOrd="1" destOrd="0" presId="urn:microsoft.com/office/officeart/2005/8/layout/hierarchy2"/>
    <dgm:cxn modelId="{16F4D1B3-9E6D-4AD9-A577-364282F62AF4}" type="presOf" srcId="{2B597D1B-6734-441C-BFAB-9DC2303B24A7}" destId="{E10AE406-9077-4AB7-8725-0E84BEE586BF}" srcOrd="0" destOrd="0" presId="urn:microsoft.com/office/officeart/2005/8/layout/hierarchy2"/>
    <dgm:cxn modelId="{069BFCB7-585E-494D-82F4-F387DF720B15}" srcId="{FA1B3B7F-6BAE-4FE0-ADFF-4891D4C72766}" destId="{75ADF129-6693-47E6-B097-0A2F220CA948}" srcOrd="0" destOrd="0" parTransId="{51DBB0BC-52A4-421C-9F5F-82CA0163059C}" sibTransId="{DD9557B8-557A-46B9-AED7-25735BA17B74}"/>
    <dgm:cxn modelId="{4C23E043-AD5B-4353-BD4B-85DC52773BB1}" type="presOf" srcId="{A4FBE857-309D-460F-B697-D0E0661050B5}" destId="{9A8916B8-CC0C-47A7-B5EC-4EE962EC6278}" srcOrd="0" destOrd="0" presId="urn:microsoft.com/office/officeart/2005/8/layout/hierarchy2"/>
    <dgm:cxn modelId="{38A048A3-BD2B-4B8B-9311-C73405BDA6DF}" type="presOf" srcId="{75F7FBC4-D47E-4EAA-B7E3-F1C9645BFDE0}" destId="{C3D26368-4294-4677-8DBE-E7718C084738}" srcOrd="0" destOrd="0" presId="urn:microsoft.com/office/officeart/2005/8/layout/hierarchy2"/>
    <dgm:cxn modelId="{F6FA70E0-ED4E-41A1-8A98-227C931D6341}" type="presOf" srcId="{53F249D1-C0CE-4FAE-A3E4-2F42D3C01421}" destId="{353CB7D2-9F8D-427A-8926-7BFD89BE017E}" srcOrd="0" destOrd="0" presId="urn:microsoft.com/office/officeart/2005/8/layout/hierarchy2"/>
    <dgm:cxn modelId="{EF40D822-3B12-4960-B65E-369E6467EFAA}" srcId="{74BDB5D3-E3AD-4B64-9577-6A15D96D50D9}" destId="{84FBCD6D-D44F-416A-A2AD-D511561EB63F}" srcOrd="0" destOrd="0" parTransId="{BDA535F5-A8F7-4F2C-83D4-EB842198CB8D}" sibTransId="{DE7A4DBA-75E5-43E2-96BC-0DACB6FFED51}"/>
    <dgm:cxn modelId="{05BF1ECD-05B2-44F8-8AB4-EE77783DA7A7}" type="presOf" srcId="{0E6F5D75-CE6C-4ECC-9525-DC95AED13872}" destId="{E6E7D111-3D24-4717-85CA-C8280D3F97BB}" srcOrd="1" destOrd="0" presId="urn:microsoft.com/office/officeart/2005/8/layout/hierarchy2"/>
    <dgm:cxn modelId="{2029105C-B3E4-4488-B677-22D9FFE21553}" srcId="{53F249D1-C0CE-4FAE-A3E4-2F42D3C01421}" destId="{FA1B3B7F-6BAE-4FE0-ADFF-4891D4C72766}" srcOrd="0" destOrd="0" parTransId="{0E6F5D75-CE6C-4ECC-9525-DC95AED13872}" sibTransId="{E10460AD-8B7D-404C-8176-5001D3623575}"/>
    <dgm:cxn modelId="{542790EE-22E6-4D52-B375-89CD68F7B400}" srcId="{6BF28F3E-1C9A-4344-B4B1-E86E81317437}" destId="{702E5F5C-5BFC-432C-94A0-448B3F6934FE}" srcOrd="2" destOrd="0" parTransId="{36007088-6BF8-47F5-90CC-ED39042E9BD6}" sibTransId="{E6799652-4981-43B7-AC52-8A61E84B4B00}"/>
    <dgm:cxn modelId="{239F2EEF-FF3C-4EA3-B5F3-475C5006E9E6}" type="presParOf" srcId="{1EB1C2B8-344F-431B-8A9F-393A302B75DE}" destId="{517BE333-9906-42EC-ACF5-72752B15131D}" srcOrd="0" destOrd="0" presId="urn:microsoft.com/office/officeart/2005/8/layout/hierarchy2"/>
    <dgm:cxn modelId="{664DCB5E-1383-4B6A-9C56-3DD1C7845310}" type="presParOf" srcId="{517BE333-9906-42EC-ACF5-72752B15131D}" destId="{E10AE406-9077-4AB7-8725-0E84BEE586BF}" srcOrd="0" destOrd="0" presId="urn:microsoft.com/office/officeart/2005/8/layout/hierarchy2"/>
    <dgm:cxn modelId="{D3845DF7-E4FE-494B-ABD1-1D47D6681016}" type="presParOf" srcId="{517BE333-9906-42EC-ACF5-72752B15131D}" destId="{DBA5166E-E805-42D0-8E02-42B291CC5059}" srcOrd="1" destOrd="0" presId="urn:microsoft.com/office/officeart/2005/8/layout/hierarchy2"/>
    <dgm:cxn modelId="{409B5FED-1CE4-4963-A5A2-6C8DFB846E0E}" type="presParOf" srcId="{DBA5166E-E805-42D0-8E02-42B291CC5059}" destId="{449042D9-8D73-438D-9A94-55C8DD2CF0F8}" srcOrd="0" destOrd="0" presId="urn:microsoft.com/office/officeart/2005/8/layout/hierarchy2"/>
    <dgm:cxn modelId="{C36F8A09-1252-4A4A-AE64-9E393F0849FB}" type="presParOf" srcId="{449042D9-8D73-438D-9A94-55C8DD2CF0F8}" destId="{7F07B1ED-491E-4955-9815-EA70EEC72DF0}" srcOrd="0" destOrd="0" presId="urn:microsoft.com/office/officeart/2005/8/layout/hierarchy2"/>
    <dgm:cxn modelId="{D7E52B96-EDF7-474B-8169-B09E66B4DAEB}" type="presParOf" srcId="{DBA5166E-E805-42D0-8E02-42B291CC5059}" destId="{ABB9D4E6-82B3-4BF8-8986-D8F2314CEADE}" srcOrd="1" destOrd="0" presId="urn:microsoft.com/office/officeart/2005/8/layout/hierarchy2"/>
    <dgm:cxn modelId="{1297F33E-CB8D-442D-957A-85250A037515}" type="presParOf" srcId="{ABB9D4E6-82B3-4BF8-8986-D8F2314CEADE}" destId="{DBBA5273-25F1-4FF5-BA08-33C77B2AC7C7}" srcOrd="0" destOrd="0" presId="urn:microsoft.com/office/officeart/2005/8/layout/hierarchy2"/>
    <dgm:cxn modelId="{4A3DF32F-F6E4-4BB1-8A22-E4A6CCA6E395}" type="presParOf" srcId="{ABB9D4E6-82B3-4BF8-8986-D8F2314CEADE}" destId="{AE77B097-ECC6-4238-8C8D-B462F1B2ED90}" srcOrd="1" destOrd="0" presId="urn:microsoft.com/office/officeart/2005/8/layout/hierarchy2"/>
    <dgm:cxn modelId="{931969E7-D9CE-436B-BCF8-A8C244FC2126}" type="presParOf" srcId="{AE77B097-ECC6-4238-8C8D-B462F1B2ED90}" destId="{B53B7973-9979-4329-BEFE-63CA6DFA767A}" srcOrd="0" destOrd="0" presId="urn:microsoft.com/office/officeart/2005/8/layout/hierarchy2"/>
    <dgm:cxn modelId="{8B961000-92BB-472E-BF5D-A931E1051496}" type="presParOf" srcId="{B53B7973-9979-4329-BEFE-63CA6DFA767A}" destId="{183E5DD1-5B8B-46AE-BDB6-36C76EB3BB7D}" srcOrd="0" destOrd="0" presId="urn:microsoft.com/office/officeart/2005/8/layout/hierarchy2"/>
    <dgm:cxn modelId="{5D220B48-ADB6-4D0E-8A58-872F83198F39}" type="presParOf" srcId="{AE77B097-ECC6-4238-8C8D-B462F1B2ED90}" destId="{0D131B5F-C286-4117-943C-8DF63ABB0BB2}" srcOrd="1" destOrd="0" presId="urn:microsoft.com/office/officeart/2005/8/layout/hierarchy2"/>
    <dgm:cxn modelId="{B46BBA93-4467-45B7-BDA2-AED02A33ECBA}" type="presParOf" srcId="{0D131B5F-C286-4117-943C-8DF63ABB0BB2}" destId="{2440D04C-88CF-41E4-84BF-25A9A65B5B9E}" srcOrd="0" destOrd="0" presId="urn:microsoft.com/office/officeart/2005/8/layout/hierarchy2"/>
    <dgm:cxn modelId="{A2F0E894-9E0B-4822-AA7C-255B36589185}" type="presParOf" srcId="{0D131B5F-C286-4117-943C-8DF63ABB0BB2}" destId="{113D669B-3436-466D-92A1-6E7BDAFC2BA3}" srcOrd="1" destOrd="0" presId="urn:microsoft.com/office/officeart/2005/8/layout/hierarchy2"/>
    <dgm:cxn modelId="{4CD60A67-AF11-4FF0-BF9E-46A3208BF394}" type="presParOf" srcId="{AE77B097-ECC6-4238-8C8D-B462F1B2ED90}" destId="{172994FB-C56F-402D-A208-6B7FDE1C0968}" srcOrd="2" destOrd="0" presId="urn:microsoft.com/office/officeart/2005/8/layout/hierarchy2"/>
    <dgm:cxn modelId="{0B9ABF74-427F-466C-AB4C-D03A770A00D4}" type="presParOf" srcId="{172994FB-C56F-402D-A208-6B7FDE1C0968}" destId="{A3300F6A-5FB6-419E-B9FB-D42612B0B250}" srcOrd="0" destOrd="0" presId="urn:microsoft.com/office/officeart/2005/8/layout/hierarchy2"/>
    <dgm:cxn modelId="{E1EF1D08-A9DB-4C1D-9D8C-6C97090B10DE}" type="presParOf" srcId="{AE77B097-ECC6-4238-8C8D-B462F1B2ED90}" destId="{94B8194E-E234-4116-AF3F-98D39B451A45}" srcOrd="3" destOrd="0" presId="urn:microsoft.com/office/officeart/2005/8/layout/hierarchy2"/>
    <dgm:cxn modelId="{946A27DD-94C4-4BEE-865F-A995C75B00F9}" type="presParOf" srcId="{94B8194E-E234-4116-AF3F-98D39B451A45}" destId="{46F53FF0-1C1B-4DA4-8507-36D3C3498307}" srcOrd="0" destOrd="0" presId="urn:microsoft.com/office/officeart/2005/8/layout/hierarchy2"/>
    <dgm:cxn modelId="{7C0CFF16-25F3-4097-B62F-F9445B2FE15D}" type="presParOf" srcId="{94B8194E-E234-4116-AF3F-98D39B451A45}" destId="{A19B4454-7B40-4665-8B23-F0658CDD7B97}" srcOrd="1" destOrd="0" presId="urn:microsoft.com/office/officeart/2005/8/layout/hierarchy2"/>
    <dgm:cxn modelId="{72680C72-C675-4042-A448-C8CEB1DCA955}" type="presParOf" srcId="{A19B4454-7B40-4665-8B23-F0658CDD7B97}" destId="{510AE428-944D-4C3E-A1DF-5B473D130C61}" srcOrd="0" destOrd="0" presId="urn:microsoft.com/office/officeart/2005/8/layout/hierarchy2"/>
    <dgm:cxn modelId="{D8EC2653-79D8-4088-8E8C-88BED08873D3}" type="presParOf" srcId="{510AE428-944D-4C3E-A1DF-5B473D130C61}" destId="{E889B107-C3AD-4FAC-9619-D228BCA4F479}" srcOrd="0" destOrd="0" presId="urn:microsoft.com/office/officeart/2005/8/layout/hierarchy2"/>
    <dgm:cxn modelId="{FC802F7A-B428-4731-AC15-2D23E3D8A99B}" type="presParOf" srcId="{A19B4454-7B40-4665-8B23-F0658CDD7B97}" destId="{DBD22234-21B5-4DFF-B084-2E7DF541A6B4}" srcOrd="1" destOrd="0" presId="urn:microsoft.com/office/officeart/2005/8/layout/hierarchy2"/>
    <dgm:cxn modelId="{891E0872-C97C-4C9F-AAAD-E3A840B6201B}" type="presParOf" srcId="{DBD22234-21B5-4DFF-B084-2E7DF541A6B4}" destId="{353CB7D2-9F8D-427A-8926-7BFD89BE017E}" srcOrd="0" destOrd="0" presId="urn:microsoft.com/office/officeart/2005/8/layout/hierarchy2"/>
    <dgm:cxn modelId="{5FEBF9EB-D267-4D16-BAF3-A7C4ED1AE8DE}" type="presParOf" srcId="{DBD22234-21B5-4DFF-B084-2E7DF541A6B4}" destId="{DA01F5BA-53DD-4C1E-8171-797C6113F6EE}" srcOrd="1" destOrd="0" presId="urn:microsoft.com/office/officeart/2005/8/layout/hierarchy2"/>
    <dgm:cxn modelId="{10B3FFA1-46CD-4BF0-80F5-7CB3AADEAA78}" type="presParOf" srcId="{DA01F5BA-53DD-4C1E-8171-797C6113F6EE}" destId="{8F672293-2E65-4A06-8A80-BA912B6CB120}" srcOrd="0" destOrd="0" presId="urn:microsoft.com/office/officeart/2005/8/layout/hierarchy2"/>
    <dgm:cxn modelId="{9DC0EA67-FF17-4C8F-8CF5-84C7042D39F4}" type="presParOf" srcId="{8F672293-2E65-4A06-8A80-BA912B6CB120}" destId="{E6E7D111-3D24-4717-85CA-C8280D3F97BB}" srcOrd="0" destOrd="0" presId="urn:microsoft.com/office/officeart/2005/8/layout/hierarchy2"/>
    <dgm:cxn modelId="{05659E2F-18E5-4F26-ABED-79879E73D556}" type="presParOf" srcId="{DA01F5BA-53DD-4C1E-8171-797C6113F6EE}" destId="{4AB874A0-ACE9-4F88-8051-353CAAB1B645}" srcOrd="1" destOrd="0" presId="urn:microsoft.com/office/officeart/2005/8/layout/hierarchy2"/>
    <dgm:cxn modelId="{2EE4A78F-D90C-45AF-B0A2-D84A0D3A8630}" type="presParOf" srcId="{4AB874A0-ACE9-4F88-8051-353CAAB1B645}" destId="{F1426975-898D-4ECF-AFAE-F05A9AAB7911}" srcOrd="0" destOrd="0" presId="urn:microsoft.com/office/officeart/2005/8/layout/hierarchy2"/>
    <dgm:cxn modelId="{F77B837B-1411-44D8-B414-B12A7A524E87}" type="presParOf" srcId="{4AB874A0-ACE9-4F88-8051-353CAAB1B645}" destId="{CAEB7FA8-322C-4DD5-96D0-B0D38E84C6CE}" srcOrd="1" destOrd="0" presId="urn:microsoft.com/office/officeart/2005/8/layout/hierarchy2"/>
    <dgm:cxn modelId="{D2E8213B-4B7A-4B96-BC06-B04F3D7728AD}" type="presParOf" srcId="{CAEB7FA8-322C-4DD5-96D0-B0D38E84C6CE}" destId="{0D92E550-419E-473A-9D66-F5D31E4D5076}" srcOrd="0" destOrd="0" presId="urn:microsoft.com/office/officeart/2005/8/layout/hierarchy2"/>
    <dgm:cxn modelId="{C43D9389-3855-41E0-9D64-54DAE20D5286}" type="presParOf" srcId="{0D92E550-419E-473A-9D66-F5D31E4D5076}" destId="{638331D5-4125-4C29-83F4-F45B0284D132}" srcOrd="0" destOrd="0" presId="urn:microsoft.com/office/officeart/2005/8/layout/hierarchy2"/>
    <dgm:cxn modelId="{3A57E99C-B491-4AEB-BE38-247EDC18CD51}" type="presParOf" srcId="{CAEB7FA8-322C-4DD5-96D0-B0D38E84C6CE}" destId="{A4B7A0B4-B546-490F-9A79-F0D329F3FD1B}" srcOrd="1" destOrd="0" presId="urn:microsoft.com/office/officeart/2005/8/layout/hierarchy2"/>
    <dgm:cxn modelId="{A389A129-DED1-4006-AA83-F0520B88E2FE}" type="presParOf" srcId="{A4B7A0B4-B546-490F-9A79-F0D329F3FD1B}" destId="{CCEAA904-A582-4AF0-9585-802BC4456645}" srcOrd="0" destOrd="0" presId="urn:microsoft.com/office/officeart/2005/8/layout/hierarchy2"/>
    <dgm:cxn modelId="{DB50B57A-9825-4EE6-94D1-EED2D96283D5}" type="presParOf" srcId="{A4B7A0B4-B546-490F-9A79-F0D329F3FD1B}" destId="{B0BCC679-689A-4A07-BC1A-3E641958C295}" srcOrd="1" destOrd="0" presId="urn:microsoft.com/office/officeart/2005/8/layout/hierarchy2"/>
    <dgm:cxn modelId="{39861C6B-8449-4EB1-A574-7C715A1EB90F}" type="presParOf" srcId="{B0BCC679-689A-4A07-BC1A-3E641958C295}" destId="{BD4FE5E2-0C03-4D4B-A3A5-8A9C0ED0124E}" srcOrd="0" destOrd="0" presId="urn:microsoft.com/office/officeart/2005/8/layout/hierarchy2"/>
    <dgm:cxn modelId="{F2823DC0-A1C9-4164-8543-8EE070DF17CF}" type="presParOf" srcId="{BD4FE5E2-0C03-4D4B-A3A5-8A9C0ED0124E}" destId="{F03FE596-E9A6-4B8C-8669-02E216078C80}" srcOrd="0" destOrd="0" presId="urn:microsoft.com/office/officeart/2005/8/layout/hierarchy2"/>
    <dgm:cxn modelId="{92C965CC-02B2-4FA3-BF62-C080F251F61C}" type="presParOf" srcId="{B0BCC679-689A-4A07-BC1A-3E641958C295}" destId="{95A8B8D8-4215-4034-AE4B-E899B4B5ACF6}" srcOrd="1" destOrd="0" presId="urn:microsoft.com/office/officeart/2005/8/layout/hierarchy2"/>
    <dgm:cxn modelId="{EC8689C4-CDD2-4ABE-9316-2CDE7A53A2F5}" type="presParOf" srcId="{95A8B8D8-4215-4034-AE4B-E899B4B5ACF6}" destId="{C4774ED2-1046-4358-B087-97ECA2CDA2A6}" srcOrd="0" destOrd="0" presId="urn:microsoft.com/office/officeart/2005/8/layout/hierarchy2"/>
    <dgm:cxn modelId="{31728676-74F5-48EF-9B4D-2D775797D704}" type="presParOf" srcId="{95A8B8D8-4215-4034-AE4B-E899B4B5ACF6}" destId="{BBEDD269-94E0-4062-886D-FE6C83F5ABEE}" srcOrd="1" destOrd="0" presId="urn:microsoft.com/office/officeart/2005/8/layout/hierarchy2"/>
    <dgm:cxn modelId="{71A4FB2E-69EC-42DC-948E-1A31E13D4DC4}" type="presParOf" srcId="{BBEDD269-94E0-4062-886D-FE6C83F5ABEE}" destId="{C3D26368-4294-4677-8DBE-E7718C084738}" srcOrd="0" destOrd="0" presId="urn:microsoft.com/office/officeart/2005/8/layout/hierarchy2"/>
    <dgm:cxn modelId="{620DCAD3-502F-4713-8388-7B80FD1BA0A4}" type="presParOf" srcId="{C3D26368-4294-4677-8DBE-E7718C084738}" destId="{23CDBE92-0E7C-48DA-8789-569949C7DAF9}" srcOrd="0" destOrd="0" presId="urn:microsoft.com/office/officeart/2005/8/layout/hierarchy2"/>
    <dgm:cxn modelId="{53226982-5CB5-4656-9B8E-8730E08046A3}" type="presParOf" srcId="{BBEDD269-94E0-4062-886D-FE6C83F5ABEE}" destId="{B3399C5C-629F-4AF9-BCD5-34B3E39BBD9A}" srcOrd="1" destOrd="0" presId="urn:microsoft.com/office/officeart/2005/8/layout/hierarchy2"/>
    <dgm:cxn modelId="{52DF0489-F8CF-4142-96F8-28F5F2C1B18D}" type="presParOf" srcId="{B3399C5C-629F-4AF9-BCD5-34B3E39BBD9A}" destId="{F45E1726-DA0A-41C2-8077-6951DD78C2CF}" srcOrd="0" destOrd="0" presId="urn:microsoft.com/office/officeart/2005/8/layout/hierarchy2"/>
    <dgm:cxn modelId="{FBAAC896-D61E-4506-B97D-B966CCE453F4}" type="presParOf" srcId="{B3399C5C-629F-4AF9-BCD5-34B3E39BBD9A}" destId="{2D39ABBF-4D77-4442-A1DA-D4033E730DB0}" srcOrd="1" destOrd="0" presId="urn:microsoft.com/office/officeart/2005/8/layout/hierarchy2"/>
    <dgm:cxn modelId="{9EF704C3-EB20-436A-A8D0-FFF2BAC9E5FD}" type="presParOf" srcId="{DA01F5BA-53DD-4C1E-8171-797C6113F6EE}" destId="{73615C84-46AD-4A6A-984C-ABE039D90DC1}" srcOrd="2" destOrd="0" presId="urn:microsoft.com/office/officeart/2005/8/layout/hierarchy2"/>
    <dgm:cxn modelId="{A8B99F1E-64BF-42CC-915B-C69ED31DA5EC}" type="presParOf" srcId="{73615C84-46AD-4A6A-984C-ABE039D90DC1}" destId="{454A4B9B-8513-4831-86CE-476EA3BA09B5}" srcOrd="0" destOrd="0" presId="urn:microsoft.com/office/officeart/2005/8/layout/hierarchy2"/>
    <dgm:cxn modelId="{06EE7D91-D37C-454A-987D-C1F4397A13E5}" type="presParOf" srcId="{DA01F5BA-53DD-4C1E-8171-797C6113F6EE}" destId="{A484188E-1ED5-4E6F-8B87-17A621E1A258}" srcOrd="3" destOrd="0" presId="urn:microsoft.com/office/officeart/2005/8/layout/hierarchy2"/>
    <dgm:cxn modelId="{347CE0D3-7F00-4C7A-AA35-9CF5E0ACF62B}" type="presParOf" srcId="{A484188E-1ED5-4E6F-8B87-17A621E1A258}" destId="{A510A594-A1B9-4344-8602-A9DC8BDAFECE}" srcOrd="0" destOrd="0" presId="urn:microsoft.com/office/officeart/2005/8/layout/hierarchy2"/>
    <dgm:cxn modelId="{054C14FE-04C8-4245-A66F-A25B8E17E758}" type="presParOf" srcId="{A484188E-1ED5-4E6F-8B87-17A621E1A258}" destId="{5559BFF3-4E34-4E88-86D8-5BCD5D40B52E}" srcOrd="1" destOrd="0" presId="urn:microsoft.com/office/officeart/2005/8/layout/hierarchy2"/>
    <dgm:cxn modelId="{7ABD51E3-BDDF-4008-AD1C-710744AF857C}" type="presParOf" srcId="{5559BFF3-4E34-4E88-86D8-5BCD5D40B52E}" destId="{A060C12A-782C-45D9-881D-E36454E4F83E}" srcOrd="0" destOrd="0" presId="urn:microsoft.com/office/officeart/2005/8/layout/hierarchy2"/>
    <dgm:cxn modelId="{B15FCE78-21ED-440A-8283-3C1148753B76}" type="presParOf" srcId="{A060C12A-782C-45D9-881D-E36454E4F83E}" destId="{DAA33438-6306-4192-88B4-5BC0D8874DEF}" srcOrd="0" destOrd="0" presId="urn:microsoft.com/office/officeart/2005/8/layout/hierarchy2"/>
    <dgm:cxn modelId="{B8F4FCAB-0E86-48F5-BECD-FE77A8E8070C}" type="presParOf" srcId="{5559BFF3-4E34-4E88-86D8-5BCD5D40B52E}" destId="{0B80A5B9-9B0D-40D1-8357-06C977CED2DF}" srcOrd="1" destOrd="0" presId="urn:microsoft.com/office/officeart/2005/8/layout/hierarchy2"/>
    <dgm:cxn modelId="{3FFBF723-ED44-4B70-B92E-7D48D7CA6AB8}" type="presParOf" srcId="{0B80A5B9-9B0D-40D1-8357-06C977CED2DF}" destId="{C7A239CD-D424-4943-9FBE-5EB4E8D3B8B8}" srcOrd="0" destOrd="0" presId="urn:microsoft.com/office/officeart/2005/8/layout/hierarchy2"/>
    <dgm:cxn modelId="{265FD40D-5618-4F6E-BBAE-C2E86581F47D}" type="presParOf" srcId="{0B80A5B9-9B0D-40D1-8357-06C977CED2DF}" destId="{9CD63A37-F4B4-47B1-8D66-1DB85434A545}" srcOrd="1" destOrd="0" presId="urn:microsoft.com/office/officeart/2005/8/layout/hierarchy2"/>
    <dgm:cxn modelId="{A9A492F0-4C2C-48EB-A63A-67E61AEB7429}" type="presParOf" srcId="{9CD63A37-F4B4-47B1-8D66-1DB85434A545}" destId="{407F3037-8F3B-42DE-95B2-AA40E6BAEDEE}" srcOrd="0" destOrd="0" presId="urn:microsoft.com/office/officeart/2005/8/layout/hierarchy2"/>
    <dgm:cxn modelId="{B10FCD12-B4AB-4536-BE75-C699A3922DE4}" type="presParOf" srcId="{407F3037-8F3B-42DE-95B2-AA40E6BAEDEE}" destId="{FB82437A-1C8F-45E5-9505-96ECFC98D237}" srcOrd="0" destOrd="0" presId="urn:microsoft.com/office/officeart/2005/8/layout/hierarchy2"/>
    <dgm:cxn modelId="{2BD9D132-221A-4E02-99DC-EC2F662B80BD}" type="presParOf" srcId="{9CD63A37-F4B4-47B1-8D66-1DB85434A545}" destId="{29649AB9-8E5B-4F3D-B09C-34D8AFA04F02}" srcOrd="1" destOrd="0" presId="urn:microsoft.com/office/officeart/2005/8/layout/hierarchy2"/>
    <dgm:cxn modelId="{1CE42A2F-E36F-497B-A657-722AD802E0D6}" type="presParOf" srcId="{29649AB9-8E5B-4F3D-B09C-34D8AFA04F02}" destId="{F77354D1-E662-41A4-A0EA-AB6DBFD03015}" srcOrd="0" destOrd="0" presId="urn:microsoft.com/office/officeart/2005/8/layout/hierarchy2"/>
    <dgm:cxn modelId="{24991B44-1CE2-4A03-8030-4354B535CFCF}" type="presParOf" srcId="{29649AB9-8E5B-4F3D-B09C-34D8AFA04F02}" destId="{BC32056D-559B-4FFF-83E8-AF0F0B42580F}" srcOrd="1" destOrd="0" presId="urn:microsoft.com/office/officeart/2005/8/layout/hierarchy2"/>
    <dgm:cxn modelId="{3B314767-2257-4AA6-8359-89A4DD199C0D}" type="presParOf" srcId="{BC32056D-559B-4FFF-83E8-AF0F0B42580F}" destId="{0D80F0D4-C3C8-43EA-AF36-6DE540B186D2}" srcOrd="0" destOrd="0" presId="urn:microsoft.com/office/officeart/2005/8/layout/hierarchy2"/>
    <dgm:cxn modelId="{CE3C8145-6CBF-4DD0-84E2-326708312E66}" type="presParOf" srcId="{0D80F0D4-C3C8-43EA-AF36-6DE540B186D2}" destId="{BC9E3A76-9206-42DC-86FE-6148FC7B60C3}" srcOrd="0" destOrd="0" presId="urn:microsoft.com/office/officeart/2005/8/layout/hierarchy2"/>
    <dgm:cxn modelId="{9C35C8A8-0B9F-4DD6-9D97-C592C2EE9533}" type="presParOf" srcId="{BC32056D-559B-4FFF-83E8-AF0F0B42580F}" destId="{64247BA8-8890-4D44-A657-0BE1BC84DA24}" srcOrd="1" destOrd="0" presId="urn:microsoft.com/office/officeart/2005/8/layout/hierarchy2"/>
    <dgm:cxn modelId="{DAFEC36E-2062-4853-8B38-252058B0FA12}" type="presParOf" srcId="{64247BA8-8890-4D44-A657-0BE1BC84DA24}" destId="{F09E0140-039B-4C7E-8989-5E3AD7881F28}" srcOrd="0" destOrd="0" presId="urn:microsoft.com/office/officeart/2005/8/layout/hierarchy2"/>
    <dgm:cxn modelId="{6D4DC134-A144-44F8-B2ED-845D88906384}" type="presParOf" srcId="{64247BA8-8890-4D44-A657-0BE1BC84DA24}" destId="{21D99B1D-078E-4415-986F-B96F1D0DFA85}" srcOrd="1" destOrd="0" presId="urn:microsoft.com/office/officeart/2005/8/layout/hierarchy2"/>
    <dgm:cxn modelId="{645A3941-ED78-4C52-A02C-E96AC9AE4F82}" type="presParOf" srcId="{BC32056D-559B-4FFF-83E8-AF0F0B42580F}" destId="{579319E3-880B-4E6B-B860-51193D294B4F}" srcOrd="2" destOrd="0" presId="urn:microsoft.com/office/officeart/2005/8/layout/hierarchy2"/>
    <dgm:cxn modelId="{AA1D74F0-02C4-4C8F-BA0B-ED359C14214D}" type="presParOf" srcId="{579319E3-880B-4E6B-B860-51193D294B4F}" destId="{8E4CDD7A-F924-4E97-9627-32FA99174C5F}" srcOrd="0" destOrd="0" presId="urn:microsoft.com/office/officeart/2005/8/layout/hierarchy2"/>
    <dgm:cxn modelId="{688AE113-74F7-435F-98DD-C3332B0640BA}" type="presParOf" srcId="{BC32056D-559B-4FFF-83E8-AF0F0B42580F}" destId="{A9606494-9569-449D-8978-7EFCDC01D1FB}" srcOrd="3" destOrd="0" presId="urn:microsoft.com/office/officeart/2005/8/layout/hierarchy2"/>
    <dgm:cxn modelId="{810A1CAB-1AA6-4808-B86D-210C7904F102}" type="presParOf" srcId="{A9606494-9569-449D-8978-7EFCDC01D1FB}" destId="{6160DDFA-12A4-4B7D-81F9-899A5BAC5A96}" srcOrd="0" destOrd="0" presId="urn:microsoft.com/office/officeart/2005/8/layout/hierarchy2"/>
    <dgm:cxn modelId="{C91568D6-E415-4845-946E-B59B2BF0CAA0}" type="presParOf" srcId="{A9606494-9569-449D-8978-7EFCDC01D1FB}" destId="{E0C9DDE5-7139-4735-A9F7-129C3F8C2273}" srcOrd="1" destOrd="0" presId="urn:microsoft.com/office/officeart/2005/8/layout/hierarchy2"/>
    <dgm:cxn modelId="{DE24A5ED-7DC4-4888-9950-2850D962AC5B}" type="presParOf" srcId="{BC32056D-559B-4FFF-83E8-AF0F0B42580F}" destId="{6B0BDE65-4028-40DC-B428-7EF81A76A679}" srcOrd="4" destOrd="0" presId="urn:microsoft.com/office/officeart/2005/8/layout/hierarchy2"/>
    <dgm:cxn modelId="{39FA6829-E1FE-4379-86A7-0CA16914EC3D}" type="presParOf" srcId="{6B0BDE65-4028-40DC-B428-7EF81A76A679}" destId="{2FF38652-BD14-4488-AE69-A85DD4D312C8}" srcOrd="0" destOrd="0" presId="urn:microsoft.com/office/officeart/2005/8/layout/hierarchy2"/>
    <dgm:cxn modelId="{D804B403-688A-4E7A-832F-6302E6CD656D}" type="presParOf" srcId="{BC32056D-559B-4FFF-83E8-AF0F0B42580F}" destId="{B1945AC7-CB4A-47B3-AF28-37D1FB8BF84A}" srcOrd="5" destOrd="0" presId="urn:microsoft.com/office/officeart/2005/8/layout/hierarchy2"/>
    <dgm:cxn modelId="{42C0EF3E-4995-431C-930E-3BD29DE3BA97}" type="presParOf" srcId="{B1945AC7-CB4A-47B3-AF28-37D1FB8BF84A}" destId="{89DA73FF-D30C-480A-85EA-30F933DBE8CB}" srcOrd="0" destOrd="0" presId="urn:microsoft.com/office/officeart/2005/8/layout/hierarchy2"/>
    <dgm:cxn modelId="{562CA691-B3F7-4EB2-AE6F-B4A5844426B6}" type="presParOf" srcId="{B1945AC7-CB4A-47B3-AF28-37D1FB8BF84A}" destId="{8AE61019-E263-41EC-BECE-F708062F74E1}" srcOrd="1" destOrd="0" presId="urn:microsoft.com/office/officeart/2005/8/layout/hierarchy2"/>
    <dgm:cxn modelId="{71677983-5123-4D82-AF33-899C9FB08125}" type="presParOf" srcId="{8AE61019-E263-41EC-BECE-F708062F74E1}" destId="{62089AD3-886C-4BCB-8BBA-499097E751F8}" srcOrd="0" destOrd="0" presId="urn:microsoft.com/office/officeart/2005/8/layout/hierarchy2"/>
    <dgm:cxn modelId="{A76BDB3F-67DE-4F05-B906-B4133E4B3F48}" type="presParOf" srcId="{62089AD3-886C-4BCB-8BBA-499097E751F8}" destId="{99019F53-A742-48ED-8BFB-A1AB50AE665A}" srcOrd="0" destOrd="0" presId="urn:microsoft.com/office/officeart/2005/8/layout/hierarchy2"/>
    <dgm:cxn modelId="{F7BB34A2-0012-4540-8F07-EFB92571FF6C}" type="presParOf" srcId="{8AE61019-E263-41EC-BECE-F708062F74E1}" destId="{52AD003F-1C32-4645-BBD7-CD2501AFBB5C}" srcOrd="1" destOrd="0" presId="urn:microsoft.com/office/officeart/2005/8/layout/hierarchy2"/>
    <dgm:cxn modelId="{BCB8F6B3-DC4C-454D-920B-A443AC5266D9}" type="presParOf" srcId="{52AD003F-1C32-4645-BBD7-CD2501AFBB5C}" destId="{9A8916B8-CC0C-47A7-B5EC-4EE962EC6278}" srcOrd="0" destOrd="0" presId="urn:microsoft.com/office/officeart/2005/8/layout/hierarchy2"/>
    <dgm:cxn modelId="{A75AB5C3-D557-4781-AF44-F4CB3EF558D7}" type="presParOf" srcId="{52AD003F-1C32-4645-BBD7-CD2501AFBB5C}" destId="{71495023-D41B-4461-B027-04CCD93F08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DA2B2-D6D6-48D3-A037-F687192199F8}">
      <dsp:nvSpPr>
        <dsp:cNvPr id="0" name=""/>
        <dsp:cNvSpPr/>
      </dsp:nvSpPr>
      <dsp:spPr>
        <a:xfrm>
          <a:off x="650418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612C7-E47E-4EDD-BA43-4EE6254E175C}">
      <dsp:nvSpPr>
        <dsp:cNvPr id="0" name=""/>
        <dsp:cNvSpPr/>
      </dsp:nvSpPr>
      <dsp:spPr>
        <a:xfrm>
          <a:off x="5539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latin typeface="Montserrat Black"/>
            </a:rPr>
            <a:t>목차</a:t>
          </a:r>
          <a:endParaRPr lang="ko-KR" altLang="en-US" sz="1400" kern="1200" dirty="0">
            <a:latin typeface="Montserrat Black"/>
          </a:endParaRPr>
        </a:p>
      </dsp:txBody>
      <dsp:txXfrm>
        <a:off x="123589" y="365941"/>
        <a:ext cx="569998" cy="569998"/>
      </dsp:txXfrm>
    </dsp:sp>
    <dsp:sp modelId="{C7F833A5-5ADD-49B0-9DCB-9936D85B1269}">
      <dsp:nvSpPr>
        <dsp:cNvPr id="0" name=""/>
        <dsp:cNvSpPr/>
      </dsp:nvSpPr>
      <dsp:spPr>
        <a:xfrm>
          <a:off x="2665665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8921D-DC7E-4056-88C4-A868839F7B7D}">
      <dsp:nvSpPr>
        <dsp:cNvPr id="0" name=""/>
        <dsp:cNvSpPr/>
      </dsp:nvSpPr>
      <dsp:spPr>
        <a:xfrm>
          <a:off x="2020786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>
                  <a:lumMod val="20000"/>
                  <a:lumOff val="80000"/>
                </a:schemeClr>
              </a:solidFill>
              <a:latin typeface="Montserrat Black"/>
            </a:rPr>
            <a:t>영화제 안내</a:t>
          </a:r>
          <a:endParaRPr lang="ko-KR" altLang="en-US" sz="14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2138836" y="365941"/>
        <a:ext cx="569998" cy="569998"/>
      </dsp:txXfrm>
    </dsp:sp>
    <dsp:sp modelId="{FB996438-BCAC-410A-9357-FD1FD960C6D5}">
      <dsp:nvSpPr>
        <dsp:cNvPr id="0" name=""/>
        <dsp:cNvSpPr/>
      </dsp:nvSpPr>
      <dsp:spPr>
        <a:xfrm>
          <a:off x="4680911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latin typeface="Montserrat Black"/>
            </a:rPr>
            <a:t>날짜</a:t>
          </a:r>
        </a:p>
      </dsp:txBody>
      <dsp:txXfrm>
        <a:off x="4874375" y="570331"/>
        <a:ext cx="1015684" cy="806501"/>
      </dsp:txXfrm>
    </dsp:sp>
    <dsp:sp modelId="{E79C196F-896A-488A-9E7D-086634A188B1}">
      <dsp:nvSpPr>
        <dsp:cNvPr id="0" name=""/>
        <dsp:cNvSpPr/>
      </dsp:nvSpPr>
      <dsp:spPr>
        <a:xfrm>
          <a:off x="4680911" y="1376833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Montserrat Black"/>
            </a:rPr>
            <a:t>영화 목록</a:t>
          </a:r>
        </a:p>
      </dsp:txBody>
      <dsp:txXfrm>
        <a:off x="4874375" y="1376833"/>
        <a:ext cx="1015684" cy="806501"/>
      </dsp:txXfrm>
    </dsp:sp>
    <dsp:sp modelId="{7C252EBF-E2E4-4DD6-8CA1-99115830EAAD}">
      <dsp:nvSpPr>
        <dsp:cNvPr id="0" name=""/>
        <dsp:cNvSpPr/>
      </dsp:nvSpPr>
      <dsp:spPr>
        <a:xfrm>
          <a:off x="4680911" y="2183334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Montserrat Black"/>
            </a:rPr>
            <a:t>회원 예매/비회원 예매</a:t>
          </a:r>
        </a:p>
      </dsp:txBody>
      <dsp:txXfrm>
        <a:off x="4874375" y="2183334"/>
        <a:ext cx="1015684" cy="806501"/>
      </dsp:txXfrm>
    </dsp:sp>
    <dsp:sp modelId="{500E5CB5-3A90-4420-9405-94C61CF9A6CA}">
      <dsp:nvSpPr>
        <dsp:cNvPr id="0" name=""/>
        <dsp:cNvSpPr/>
      </dsp:nvSpPr>
      <dsp:spPr>
        <a:xfrm>
          <a:off x="4680911" y="2989836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u="none" kern="1200" dirty="0">
              <a:latin typeface="Montserrat Black"/>
            </a:rPr>
            <a:t>회원(</a:t>
          </a:r>
          <a:r>
            <a:rPr lang="ko-KR" altLang="en-US" sz="1100" u="sng" kern="1200" dirty="0">
              <a:latin typeface="Montserrat Black"/>
            </a:rPr>
            <a:t>포인트</a:t>
          </a:r>
          <a:r>
            <a:rPr lang="ko-KR" altLang="en-US" sz="1100" u="none" kern="1200" dirty="0">
              <a:latin typeface="Montserrat Black"/>
            </a:rPr>
            <a:t>/현금/카드)</a:t>
          </a:r>
        </a:p>
      </dsp:txBody>
      <dsp:txXfrm>
        <a:off x="4874375" y="2989836"/>
        <a:ext cx="1015684" cy="806501"/>
      </dsp:txXfrm>
    </dsp:sp>
    <dsp:sp modelId="{8B012F2C-5A70-4AD0-B7E1-C0628B058390}">
      <dsp:nvSpPr>
        <dsp:cNvPr id="0" name=""/>
        <dsp:cNvSpPr/>
      </dsp:nvSpPr>
      <dsp:spPr>
        <a:xfrm>
          <a:off x="4680911" y="3796338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u="none" kern="1200" dirty="0">
              <a:latin typeface="Montserrat Black"/>
            </a:rPr>
            <a:t>비회원(현금/카드/회원가입)</a:t>
          </a:r>
          <a:endParaRPr lang="ko-KR" altLang="en-US" sz="1100" u="none" kern="1200" dirty="0"/>
        </a:p>
      </dsp:txBody>
      <dsp:txXfrm>
        <a:off x="4874375" y="3796338"/>
        <a:ext cx="1015684" cy="806501"/>
      </dsp:txXfrm>
    </dsp:sp>
    <dsp:sp modelId="{FCF8CCDA-2477-4D0C-AAFF-91F4F548784F}">
      <dsp:nvSpPr>
        <dsp:cNvPr id="0" name=""/>
        <dsp:cNvSpPr/>
      </dsp:nvSpPr>
      <dsp:spPr>
        <a:xfrm>
          <a:off x="4036032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u="none" kern="1200" dirty="0">
              <a:solidFill>
                <a:srgbClr val="DBBE39"/>
              </a:solidFill>
              <a:latin typeface="Montserrat Black"/>
            </a:rPr>
            <a:t>상영작 예매</a:t>
          </a:r>
          <a:endParaRPr lang="ko-KR" altLang="en-US" sz="1400" b="1" u="none" kern="1200" dirty="0">
            <a:solidFill>
              <a:srgbClr val="DBBE39"/>
            </a:solidFill>
          </a:endParaRPr>
        </a:p>
      </dsp:txBody>
      <dsp:txXfrm>
        <a:off x="4154082" y="365941"/>
        <a:ext cx="569998" cy="569998"/>
      </dsp:txXfrm>
    </dsp:sp>
    <dsp:sp modelId="{F83290A7-AAF3-41C3-8557-6C5839849D54}">
      <dsp:nvSpPr>
        <dsp:cNvPr id="0" name=""/>
        <dsp:cNvSpPr/>
      </dsp:nvSpPr>
      <dsp:spPr>
        <a:xfrm>
          <a:off x="6696158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FA6BF-9D21-411F-A524-BF62B7527A86}">
      <dsp:nvSpPr>
        <dsp:cNvPr id="0" name=""/>
        <dsp:cNvSpPr/>
      </dsp:nvSpPr>
      <dsp:spPr>
        <a:xfrm>
          <a:off x="6051279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Montserrat Black"/>
            </a:rPr>
            <a:t>공지 사항</a:t>
          </a:r>
        </a:p>
      </dsp:txBody>
      <dsp:txXfrm>
        <a:off x="6169329" y="365941"/>
        <a:ext cx="569998" cy="569998"/>
      </dsp:txXfrm>
    </dsp:sp>
    <dsp:sp modelId="{F45C6F16-C92B-4758-A6C3-A686BECD2943}">
      <dsp:nvSpPr>
        <dsp:cNvPr id="0" name=""/>
        <dsp:cNvSpPr/>
      </dsp:nvSpPr>
      <dsp:spPr>
        <a:xfrm>
          <a:off x="8711405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E67E2-B779-45D3-ADC0-E92B74AAD6CC}">
      <dsp:nvSpPr>
        <dsp:cNvPr id="0" name=""/>
        <dsp:cNvSpPr/>
      </dsp:nvSpPr>
      <dsp:spPr>
        <a:xfrm>
          <a:off x="8066526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Montserrat Black"/>
            </a:rPr>
            <a:t>회원 가입</a:t>
          </a:r>
        </a:p>
      </dsp:txBody>
      <dsp:txXfrm>
        <a:off x="8184576" y="365941"/>
        <a:ext cx="569998" cy="569998"/>
      </dsp:txXfrm>
    </dsp:sp>
    <dsp:sp modelId="{4FCBB620-CBEA-48DF-AF2C-35A7B1411DA1}">
      <dsp:nvSpPr>
        <dsp:cNvPr id="0" name=""/>
        <dsp:cNvSpPr/>
      </dsp:nvSpPr>
      <dsp:spPr>
        <a:xfrm>
          <a:off x="10726652" y="570331"/>
          <a:ext cx="1209148" cy="8065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8232" rIns="78232" bIns="78232" numCol="1" spcCol="1270" anchor="ctr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>
              <a:latin typeface="Montserrat Black"/>
            </a:rPr>
            <a:t>로든 피망</a:t>
          </a:r>
        </a:p>
      </dsp:txBody>
      <dsp:txXfrm>
        <a:off x="10920116" y="570331"/>
        <a:ext cx="1015684" cy="806501"/>
      </dsp:txXfrm>
    </dsp:sp>
    <dsp:sp modelId="{4E57790B-AEB4-4F53-97F3-1D0AC85FE858}">
      <dsp:nvSpPr>
        <dsp:cNvPr id="0" name=""/>
        <dsp:cNvSpPr/>
      </dsp:nvSpPr>
      <dsp:spPr>
        <a:xfrm>
          <a:off x="10081773" y="247891"/>
          <a:ext cx="806098" cy="806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Montserrat Black"/>
            </a:rPr>
            <a:t>이스터에그</a:t>
          </a:r>
        </a:p>
      </dsp:txBody>
      <dsp:txXfrm>
        <a:off x="10199823" y="365941"/>
        <a:ext cx="569998" cy="569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AE406-9077-4AB7-8725-0E84BEE586BF}">
      <dsp:nvSpPr>
        <dsp:cNvPr id="0" name=""/>
        <dsp:cNvSpPr/>
      </dsp:nvSpPr>
      <dsp:spPr>
        <a:xfrm>
          <a:off x="2103" y="4004758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date( )</a:t>
          </a:r>
          <a:endParaRPr lang="ko-KR" altLang="en-US" sz="700" kern="1200" dirty="0"/>
        </a:p>
      </dsp:txBody>
      <dsp:txXfrm>
        <a:off x="16311" y="4018966"/>
        <a:ext cx="941766" cy="456675"/>
      </dsp:txXfrm>
    </dsp:sp>
    <dsp:sp modelId="{449042D9-8D73-438D-9A94-55C8DD2CF0F8}">
      <dsp:nvSpPr>
        <dsp:cNvPr id="0" name=""/>
        <dsp:cNvSpPr/>
      </dsp:nvSpPr>
      <dsp:spPr>
        <a:xfrm>
          <a:off x="972286" y="4242761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56620" y="4237602"/>
        <a:ext cx="19403" cy="19403"/>
      </dsp:txXfrm>
    </dsp:sp>
    <dsp:sp modelId="{DBBA5273-25F1-4FF5-BA08-33C77B2AC7C7}">
      <dsp:nvSpPr>
        <dsp:cNvPr id="0" name=""/>
        <dsp:cNvSpPr/>
      </dsp:nvSpPr>
      <dsp:spPr>
        <a:xfrm>
          <a:off x="1360358" y="4004758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 timeTable( )</a:t>
          </a:r>
          <a:endParaRPr lang="ko-KR" altLang="en-US" sz="700" kern="1200" dirty="0"/>
        </a:p>
      </dsp:txBody>
      <dsp:txXfrm>
        <a:off x="1374566" y="4018966"/>
        <a:ext cx="941766" cy="456675"/>
      </dsp:txXfrm>
    </dsp:sp>
    <dsp:sp modelId="{B53B7973-9979-4329-BEFE-63CA6DFA767A}">
      <dsp:nvSpPr>
        <dsp:cNvPr id="0" name=""/>
        <dsp:cNvSpPr/>
      </dsp:nvSpPr>
      <dsp:spPr>
        <a:xfrm rot="19457599">
          <a:off x="2285621" y="4103297"/>
          <a:ext cx="477913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477913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12629" y="4095892"/>
        <a:ext cx="23895" cy="23895"/>
      </dsp:txXfrm>
    </dsp:sp>
    <dsp:sp modelId="{2440D04C-88CF-41E4-84BF-25A9A65B5B9E}">
      <dsp:nvSpPr>
        <dsp:cNvPr id="0" name=""/>
        <dsp:cNvSpPr/>
      </dsp:nvSpPr>
      <dsp:spPr>
        <a:xfrm>
          <a:off x="2718614" y="3725831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first( )</a:t>
          </a:r>
          <a:endParaRPr lang="ko-KR" altLang="en-US" sz="700" kern="1200" dirty="0"/>
        </a:p>
      </dsp:txBody>
      <dsp:txXfrm>
        <a:off x="2732822" y="3740039"/>
        <a:ext cx="941766" cy="456675"/>
      </dsp:txXfrm>
    </dsp:sp>
    <dsp:sp modelId="{172994FB-C56F-402D-A208-6B7FDE1C0968}">
      <dsp:nvSpPr>
        <dsp:cNvPr id="0" name=""/>
        <dsp:cNvSpPr/>
      </dsp:nvSpPr>
      <dsp:spPr>
        <a:xfrm rot="2142401">
          <a:off x="2285621" y="4382225"/>
          <a:ext cx="477913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477913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12629" y="4374820"/>
        <a:ext cx="23895" cy="23895"/>
      </dsp:txXfrm>
    </dsp:sp>
    <dsp:sp modelId="{46F53FF0-1C1B-4DA4-8507-36D3C3498307}">
      <dsp:nvSpPr>
        <dsp:cNvPr id="0" name=""/>
        <dsp:cNvSpPr/>
      </dsp:nvSpPr>
      <dsp:spPr>
        <a:xfrm>
          <a:off x="2718614" y="4283686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second( )</a:t>
          </a:r>
          <a:endParaRPr lang="ko-KR" altLang="en-US" sz="700" kern="1200" dirty="0"/>
        </a:p>
      </dsp:txBody>
      <dsp:txXfrm>
        <a:off x="2732822" y="4297894"/>
        <a:ext cx="941766" cy="456675"/>
      </dsp:txXfrm>
    </dsp:sp>
    <dsp:sp modelId="{510AE428-944D-4C3E-A1DF-5B473D130C61}">
      <dsp:nvSpPr>
        <dsp:cNvPr id="0" name=""/>
        <dsp:cNvSpPr/>
      </dsp:nvSpPr>
      <dsp:spPr>
        <a:xfrm>
          <a:off x="3688796" y="4521688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73130" y="4516529"/>
        <a:ext cx="19403" cy="19403"/>
      </dsp:txXfrm>
    </dsp:sp>
    <dsp:sp modelId="{353CB7D2-9F8D-427A-8926-7BFD89BE017E}">
      <dsp:nvSpPr>
        <dsp:cNvPr id="0" name=""/>
        <dsp:cNvSpPr/>
      </dsp:nvSpPr>
      <dsp:spPr>
        <a:xfrm>
          <a:off x="4076869" y="4283686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ticketing( )</a:t>
          </a:r>
          <a:endParaRPr lang="ko-KR" altLang="en-US" sz="700" kern="1200" dirty="0"/>
        </a:p>
      </dsp:txBody>
      <dsp:txXfrm>
        <a:off x="4091077" y="4297894"/>
        <a:ext cx="941766" cy="456675"/>
      </dsp:txXfrm>
    </dsp:sp>
    <dsp:sp modelId="{8F672293-2E65-4A06-8A80-BA912B6CB120}">
      <dsp:nvSpPr>
        <dsp:cNvPr id="0" name=""/>
        <dsp:cNvSpPr/>
      </dsp:nvSpPr>
      <dsp:spPr>
        <a:xfrm rot="18289469">
          <a:off x="4901307" y="4242761"/>
          <a:ext cx="679560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679560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24098" y="4230315"/>
        <a:ext cx="33978" cy="33978"/>
      </dsp:txXfrm>
    </dsp:sp>
    <dsp:sp modelId="{F1426975-898D-4ECF-AFAE-F05A9AAB7911}">
      <dsp:nvSpPr>
        <dsp:cNvPr id="0" name=""/>
        <dsp:cNvSpPr/>
      </dsp:nvSpPr>
      <dsp:spPr>
        <a:xfrm>
          <a:off x="5435124" y="3725831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notUCash( )</a:t>
          </a:r>
          <a:endParaRPr lang="ko-KR" altLang="en-US" sz="700" kern="1200" dirty="0"/>
        </a:p>
      </dsp:txBody>
      <dsp:txXfrm>
        <a:off x="5449332" y="3740039"/>
        <a:ext cx="941766" cy="456675"/>
      </dsp:txXfrm>
    </dsp:sp>
    <dsp:sp modelId="{0D92E550-419E-473A-9D66-F5D31E4D5076}">
      <dsp:nvSpPr>
        <dsp:cNvPr id="0" name=""/>
        <dsp:cNvSpPr/>
      </dsp:nvSpPr>
      <dsp:spPr>
        <a:xfrm>
          <a:off x="6405306" y="396383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89641" y="3958674"/>
        <a:ext cx="19403" cy="19403"/>
      </dsp:txXfrm>
    </dsp:sp>
    <dsp:sp modelId="{CCEAA904-A582-4AF0-9585-802BC4456645}">
      <dsp:nvSpPr>
        <dsp:cNvPr id="0" name=""/>
        <dsp:cNvSpPr/>
      </dsp:nvSpPr>
      <dsp:spPr>
        <a:xfrm>
          <a:off x="6793379" y="3725831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notGrade( )</a:t>
          </a:r>
        </a:p>
      </dsp:txBody>
      <dsp:txXfrm>
        <a:off x="6807587" y="3740039"/>
        <a:ext cx="941766" cy="456675"/>
      </dsp:txXfrm>
    </dsp:sp>
    <dsp:sp modelId="{BD4FE5E2-0C03-4D4B-A3A5-8A9C0ED0124E}">
      <dsp:nvSpPr>
        <dsp:cNvPr id="0" name=""/>
        <dsp:cNvSpPr/>
      </dsp:nvSpPr>
      <dsp:spPr>
        <a:xfrm>
          <a:off x="7763561" y="396383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947896" y="3958674"/>
        <a:ext cx="19403" cy="19403"/>
      </dsp:txXfrm>
    </dsp:sp>
    <dsp:sp modelId="{C4774ED2-1046-4358-B087-97ECA2CDA2A6}">
      <dsp:nvSpPr>
        <dsp:cNvPr id="0" name=""/>
        <dsp:cNvSpPr/>
      </dsp:nvSpPr>
      <dsp:spPr>
        <a:xfrm>
          <a:off x="8151634" y="3725831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Montserrat Black"/>
            </a:rPr>
            <a:t>nCheckout</a:t>
          </a:r>
          <a:endParaRPr lang="ko-KR" altLang="en-US" sz="700" kern="1200" dirty="0">
            <a:latin typeface="Montserrat Black"/>
          </a:endParaRPr>
        </a:p>
      </dsp:txBody>
      <dsp:txXfrm>
        <a:off x="8165842" y="3740039"/>
        <a:ext cx="941766" cy="456675"/>
      </dsp:txXfrm>
    </dsp:sp>
    <dsp:sp modelId="{C3D26368-4294-4677-8DBE-E7718C084738}">
      <dsp:nvSpPr>
        <dsp:cNvPr id="0" name=""/>
        <dsp:cNvSpPr/>
      </dsp:nvSpPr>
      <dsp:spPr>
        <a:xfrm>
          <a:off x="9121816" y="396383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306151" y="3958674"/>
        <a:ext cx="19403" cy="19403"/>
      </dsp:txXfrm>
    </dsp:sp>
    <dsp:sp modelId="{F45E1726-DA0A-41C2-8077-6951DD78C2CF}">
      <dsp:nvSpPr>
        <dsp:cNvPr id="0" name=""/>
        <dsp:cNvSpPr/>
      </dsp:nvSpPr>
      <dsp:spPr>
        <a:xfrm>
          <a:off x="9509889" y="3725831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Montserrat Black"/>
            </a:rPr>
            <a:t>카드/현금</a:t>
          </a:r>
        </a:p>
      </dsp:txBody>
      <dsp:txXfrm>
        <a:off x="9524097" y="3740039"/>
        <a:ext cx="941766" cy="456675"/>
      </dsp:txXfrm>
    </dsp:sp>
    <dsp:sp modelId="{73615C84-46AD-4A6A-984C-ABE039D90DC1}">
      <dsp:nvSpPr>
        <dsp:cNvPr id="0" name=""/>
        <dsp:cNvSpPr/>
      </dsp:nvSpPr>
      <dsp:spPr>
        <a:xfrm rot="3310531">
          <a:off x="4901307" y="4800616"/>
          <a:ext cx="679560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679560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24098" y="4788169"/>
        <a:ext cx="33978" cy="33978"/>
      </dsp:txXfrm>
    </dsp:sp>
    <dsp:sp modelId="{A510A594-A1B9-4344-8602-A9DC8BDAFECE}">
      <dsp:nvSpPr>
        <dsp:cNvPr id="0" name=""/>
        <dsp:cNvSpPr/>
      </dsp:nvSpPr>
      <dsp:spPr>
        <a:xfrm>
          <a:off x="5435124" y="4841540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redUCash( )</a:t>
          </a:r>
        </a:p>
      </dsp:txBody>
      <dsp:txXfrm>
        <a:off x="5449332" y="4855748"/>
        <a:ext cx="941766" cy="456675"/>
      </dsp:txXfrm>
    </dsp:sp>
    <dsp:sp modelId="{A060C12A-782C-45D9-881D-E36454E4F83E}">
      <dsp:nvSpPr>
        <dsp:cNvPr id="0" name=""/>
        <dsp:cNvSpPr/>
      </dsp:nvSpPr>
      <dsp:spPr>
        <a:xfrm>
          <a:off x="6405306" y="507954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89641" y="5074384"/>
        <a:ext cx="19403" cy="19403"/>
      </dsp:txXfrm>
    </dsp:sp>
    <dsp:sp modelId="{C7A239CD-D424-4943-9FBE-5EB4E8D3B8B8}">
      <dsp:nvSpPr>
        <dsp:cNvPr id="0" name=""/>
        <dsp:cNvSpPr/>
      </dsp:nvSpPr>
      <dsp:spPr>
        <a:xfrm>
          <a:off x="6793379" y="4841540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redGrade( )</a:t>
          </a:r>
        </a:p>
      </dsp:txBody>
      <dsp:txXfrm>
        <a:off x="6807587" y="4855748"/>
        <a:ext cx="941766" cy="456675"/>
      </dsp:txXfrm>
    </dsp:sp>
    <dsp:sp modelId="{407F3037-8F3B-42DE-95B2-AA40E6BAEDEE}">
      <dsp:nvSpPr>
        <dsp:cNvPr id="0" name=""/>
        <dsp:cNvSpPr/>
      </dsp:nvSpPr>
      <dsp:spPr>
        <a:xfrm>
          <a:off x="7763561" y="507954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947896" y="5074384"/>
        <a:ext cx="19403" cy="19403"/>
      </dsp:txXfrm>
    </dsp:sp>
    <dsp:sp modelId="{F77354D1-E662-41A4-A0EA-AB6DBFD03015}">
      <dsp:nvSpPr>
        <dsp:cNvPr id="0" name=""/>
        <dsp:cNvSpPr/>
      </dsp:nvSpPr>
      <dsp:spPr>
        <a:xfrm>
          <a:off x="8151634" y="4841540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>
              <a:latin typeface="Montserrat Black"/>
            </a:rPr>
            <a:t>RedCheckout</a:t>
          </a:r>
        </a:p>
      </dsp:txBody>
      <dsp:txXfrm>
        <a:off x="8165842" y="4855748"/>
        <a:ext cx="941766" cy="456675"/>
      </dsp:txXfrm>
    </dsp:sp>
    <dsp:sp modelId="{0D80F0D4-C3C8-43EA-AF36-6DE540B186D2}">
      <dsp:nvSpPr>
        <dsp:cNvPr id="0" name=""/>
        <dsp:cNvSpPr/>
      </dsp:nvSpPr>
      <dsp:spPr>
        <a:xfrm rot="18289469">
          <a:off x="8976073" y="4800616"/>
          <a:ext cx="679560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679560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298864" y="4788169"/>
        <a:ext cx="33978" cy="33978"/>
      </dsp:txXfrm>
    </dsp:sp>
    <dsp:sp modelId="{F09E0140-039B-4C7E-8989-5E3AD7881F28}">
      <dsp:nvSpPr>
        <dsp:cNvPr id="0" name=""/>
        <dsp:cNvSpPr/>
      </dsp:nvSpPr>
      <dsp:spPr>
        <a:xfrm>
          <a:off x="9509889" y="4283686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700" kern="1200" dirty="0"/>
            <a:t>paymentOnCard</a:t>
          </a:r>
          <a:r>
            <a:rPr lang="en-US" altLang="ko-KR" sz="700" kern="1200" dirty="0">
              <a:latin typeface="Montserrat Black"/>
            </a:rPr>
            <a:t>( )</a:t>
          </a:r>
          <a:endParaRPr lang="ko-KR" sz="700" kern="1200" dirty="0"/>
        </a:p>
      </dsp:txBody>
      <dsp:txXfrm>
        <a:off x="9524097" y="4297894"/>
        <a:ext cx="941766" cy="456675"/>
      </dsp:txXfrm>
    </dsp:sp>
    <dsp:sp modelId="{579319E3-880B-4E6B-B860-51193D294B4F}">
      <dsp:nvSpPr>
        <dsp:cNvPr id="0" name=""/>
        <dsp:cNvSpPr/>
      </dsp:nvSpPr>
      <dsp:spPr>
        <a:xfrm>
          <a:off x="9121816" y="5079543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306151" y="5074384"/>
        <a:ext cx="19403" cy="19403"/>
      </dsp:txXfrm>
    </dsp:sp>
    <dsp:sp modelId="{6160DDFA-12A4-4B7D-81F9-899A5BAC5A96}">
      <dsp:nvSpPr>
        <dsp:cNvPr id="0" name=""/>
        <dsp:cNvSpPr/>
      </dsp:nvSpPr>
      <dsp:spPr>
        <a:xfrm>
          <a:off x="9509889" y="4841540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>
              <a:latin typeface="Montserrat Black"/>
            </a:rPr>
            <a:t>paymentOnCash(</a:t>
          </a:r>
          <a:r>
            <a:rPr lang="en-US" altLang="ko-KR" sz="700" kern="1200" dirty="0">
              <a:latin typeface="Montserrat Black"/>
            </a:rPr>
            <a:t> )</a:t>
          </a:r>
          <a:endParaRPr lang="ko-KR" altLang="en-US" sz="700" kern="1200" dirty="0">
            <a:latin typeface="Montserrat Black"/>
          </a:endParaRPr>
        </a:p>
      </dsp:txBody>
      <dsp:txXfrm>
        <a:off x="9524097" y="4855748"/>
        <a:ext cx="941766" cy="456675"/>
      </dsp:txXfrm>
    </dsp:sp>
    <dsp:sp modelId="{6B0BDE65-4028-40DC-B428-7EF81A76A679}">
      <dsp:nvSpPr>
        <dsp:cNvPr id="0" name=""/>
        <dsp:cNvSpPr/>
      </dsp:nvSpPr>
      <dsp:spPr>
        <a:xfrm rot="3310531">
          <a:off x="8976073" y="5358470"/>
          <a:ext cx="679560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679560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298864" y="5346024"/>
        <a:ext cx="33978" cy="33978"/>
      </dsp:txXfrm>
    </dsp:sp>
    <dsp:sp modelId="{89DA73FF-D30C-480A-85EA-30F933DBE8CB}">
      <dsp:nvSpPr>
        <dsp:cNvPr id="0" name=""/>
        <dsp:cNvSpPr/>
      </dsp:nvSpPr>
      <dsp:spPr>
        <a:xfrm>
          <a:off x="9509889" y="5399395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700" kern="1200" dirty="0">
              <a:latin typeface="Montserrat Black"/>
            </a:rPr>
            <a:t>paymentOnPoint( )</a:t>
          </a:r>
          <a:endParaRPr lang="en-US" altLang="ko-KR" sz="700" kern="1200" dirty="0"/>
        </a:p>
      </dsp:txBody>
      <dsp:txXfrm>
        <a:off x="9524097" y="5413603"/>
        <a:ext cx="941766" cy="456675"/>
      </dsp:txXfrm>
    </dsp:sp>
    <dsp:sp modelId="{62089AD3-886C-4BCB-8BBA-499097E751F8}">
      <dsp:nvSpPr>
        <dsp:cNvPr id="0" name=""/>
        <dsp:cNvSpPr/>
      </dsp:nvSpPr>
      <dsp:spPr>
        <a:xfrm>
          <a:off x="10480072" y="5637398"/>
          <a:ext cx="388072" cy="9085"/>
        </a:xfrm>
        <a:custGeom>
          <a:avLst/>
          <a:gdLst/>
          <a:ahLst/>
          <a:cxnLst/>
          <a:rect l="0" t="0" r="0" b="0"/>
          <a:pathLst>
            <a:path>
              <a:moveTo>
                <a:pt x="0" y="4542"/>
              </a:moveTo>
              <a:lnTo>
                <a:pt x="388072" y="45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664406" y="5632239"/>
        <a:ext cx="19403" cy="19403"/>
      </dsp:txXfrm>
    </dsp:sp>
    <dsp:sp modelId="{9A8916B8-CC0C-47A7-B5EC-4EE962EC6278}">
      <dsp:nvSpPr>
        <dsp:cNvPr id="0" name=""/>
        <dsp:cNvSpPr/>
      </dsp:nvSpPr>
      <dsp:spPr>
        <a:xfrm>
          <a:off x="10868144" y="5399395"/>
          <a:ext cx="970182" cy="485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differencePayment</a:t>
          </a:r>
          <a:endParaRPr lang="en-US" altLang="ko-KR" sz="700" kern="1200" dirty="0">
            <a:latin typeface="Montserrat Black"/>
          </a:endParaRPr>
        </a:p>
      </dsp:txBody>
      <dsp:txXfrm>
        <a:off x="10882352" y="5413603"/>
        <a:ext cx="941766" cy="456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ko-KR" sz="1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3A3838"/>
              </a:solidFill>
              <a:latin typeface="Montserrat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D262172-8AF6-4AB3-B95F-9C2C47442DE0}" type="datetime">
              <a:rPr lang="en-US" sz="1200" b="0" strike="noStrike" spc="-1">
                <a:solidFill>
                  <a:srgbClr val="919090"/>
                </a:solidFill>
                <a:latin typeface="Montserrat SemiBold"/>
                <a:ea typeface="Pretendard"/>
              </a:rPr>
              <a:pPr>
                <a:lnSpc>
                  <a:spcPct val="100000"/>
                </a:lnSpc>
              </a:pPr>
              <a:t>12/14/2021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827C012-E95C-4F1C-8D7A-A6A235F2BC7C}" type="slidenum">
              <a:rPr lang="en-US" sz="1200" b="0" strike="noStrike" spc="-1">
                <a:solidFill>
                  <a:srgbClr val="919090"/>
                </a:solidFill>
                <a:latin typeface="Montserrat SemiBold"/>
                <a:ea typeface="Pretendard"/>
              </a:rPr>
              <a:pPr algn="r">
                <a:lnSpc>
                  <a:spcPct val="100000"/>
                </a:lnSpc>
              </a:p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rgbClr val="3A3838"/>
                </a:solidFill>
                <a:latin typeface="Montserrat SemiBold"/>
              </a:rPr>
              <a:t>제목 텍스트의 서식을 편집하려면 클릭하십시오.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3A3838"/>
                </a:solidFill>
                <a:latin typeface="Montserrat SemiBold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3A3838"/>
                </a:solidFill>
                <a:latin typeface="Montserrat SemiBold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3A3838"/>
                </a:solidFill>
                <a:latin typeface="Montserrat SemiBold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3A3838"/>
                </a:solidFill>
                <a:latin typeface="Montserrat SemiBold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3A3838"/>
                </a:solidFill>
                <a:latin typeface="Montserrat SemiBold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3A3838"/>
                </a:solidFill>
                <a:latin typeface="Montserrat SemiBold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3A3838"/>
                </a:solidFill>
                <a:latin typeface="Montserrat SemiBold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0.png"/><Relationship Id="rId4" Type="http://schemas.openxmlformats.org/officeDocument/2006/relationships/image" Target="../media/image8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"/>
          <p:cNvPicPr/>
          <p:nvPr/>
        </p:nvPicPr>
        <p:blipFill>
          <a:blip r:embed="rId2"/>
          <a:stretch/>
        </p:blipFill>
        <p:spPr>
          <a:xfrm>
            <a:off x="3060720" y="0"/>
            <a:ext cx="6248160" cy="52318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3061080" y="1493280"/>
            <a:ext cx="6369840" cy="21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Java </a:t>
            </a:r>
            <a:endParaRPr lang="en-US" sz="6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ConsoleProject</a:t>
            </a:r>
            <a:endParaRPr lang="en-US" sz="6600" b="0" strike="noStrike" spc="-1">
              <a:latin typeface="굴림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785520" y="256680"/>
            <a:ext cx="11001240" cy="44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700" b="0" strike="noStrike" spc="-1">
                <a:solidFill>
                  <a:srgbClr val="3A3838"/>
                </a:solidFill>
                <a:latin typeface="Pretendard"/>
                <a:ea typeface="Pretendard"/>
              </a:rPr>
              <a:t>[      ]</a:t>
            </a:r>
            <a:endParaRPr lang="en-US" sz="287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11"/>
          <p:cNvPicPr/>
          <p:nvPr/>
        </p:nvPicPr>
        <p:blipFill>
          <a:blip r:embed="rId2"/>
          <a:stretch/>
        </p:blipFill>
        <p:spPr>
          <a:xfrm>
            <a:off x="62280" y="3358080"/>
            <a:ext cx="3655080" cy="1474920"/>
          </a:xfrm>
          <a:prstGeom prst="rect">
            <a:avLst/>
          </a:prstGeom>
          <a:ln>
            <a:noFill/>
          </a:ln>
        </p:spPr>
      </p:pic>
      <p:pic>
        <p:nvPicPr>
          <p:cNvPr id="126" name="그림 3"/>
          <p:cNvPicPr/>
          <p:nvPr/>
        </p:nvPicPr>
        <p:blipFill>
          <a:blip r:embed="rId3"/>
          <a:stretch/>
        </p:blipFill>
        <p:spPr>
          <a:xfrm>
            <a:off x="6665760" y="326520"/>
            <a:ext cx="3932640" cy="2676240"/>
          </a:xfrm>
          <a:prstGeom prst="rect">
            <a:avLst/>
          </a:prstGeom>
          <a:ln>
            <a:noFill/>
          </a:ln>
        </p:spPr>
      </p:pic>
      <p:pic>
        <p:nvPicPr>
          <p:cNvPr id="127" name="그림 3"/>
          <p:cNvPicPr/>
          <p:nvPr/>
        </p:nvPicPr>
        <p:blipFill>
          <a:blip r:embed="rId4"/>
          <a:stretch/>
        </p:blipFill>
        <p:spPr>
          <a:xfrm>
            <a:off x="1059480" y="331560"/>
            <a:ext cx="3660480" cy="2681280"/>
          </a:xfrm>
          <a:prstGeom prst="rect">
            <a:avLst/>
          </a:prstGeom>
          <a:ln>
            <a:noFill/>
          </a:ln>
        </p:spPr>
      </p:pic>
      <p:grpSp>
        <p:nvGrpSpPr>
          <p:cNvPr id="128" name="Group 1"/>
          <p:cNvGrpSpPr/>
          <p:nvPr/>
        </p:nvGrpSpPr>
        <p:grpSpPr>
          <a:xfrm>
            <a:off x="3800160" y="3276000"/>
            <a:ext cx="4946400" cy="3363840"/>
            <a:chOff x="3800160" y="3276000"/>
            <a:chExt cx="4946400" cy="3363840"/>
          </a:xfrm>
        </p:grpSpPr>
        <p:sp>
          <p:nvSpPr>
            <p:cNvPr id="129" name="CustomShape 2"/>
            <p:cNvSpPr/>
            <p:nvPr/>
          </p:nvSpPr>
          <p:spPr>
            <a:xfrm>
              <a:off x="3811680" y="3389040"/>
              <a:ext cx="4934880" cy="2922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&lt;</a:t>
              </a:r>
              <a:r>
                <a:rPr lang="en-US" sz="1600" b="1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비회원 결제창과 레드회원 결제창의 다른점</a:t>
              </a:r>
              <a:r>
                <a:rPr lang="en-US" sz="16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&gt;</a:t>
              </a:r>
              <a:endParaRPr lang="en-US" sz="16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1. 결제 가격</a:t>
              </a: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→회원가와 비회원 가의 차이를 두기 위해 </a:t>
              </a: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가진 값이 다른 map컬렉션을 두개</a:t>
              </a: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Montserrat SemiBold"/>
                </a:rPr>
                <a:t> 생성</a:t>
              </a:r>
              <a:r>
                <a:rPr lang="en-US" sz="1400" b="0" strike="noStrike" spc="-1">
                  <a:solidFill>
                    <a:srgbClr val="1D1C1C"/>
                  </a:solidFill>
                  <a:latin typeface="Montserrat SemiBold"/>
                  <a:ea typeface="Montserrat SemiBold"/>
                </a:rPr>
                <a:t>하였습니다</a:t>
              </a: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2. 레드 회원 가입</a:t>
              </a:r>
              <a:endParaRPr lang="en-US" sz="1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3A3838"/>
                  </a:solidFill>
                  <a:latin typeface="Montserrat SemiBold"/>
                  <a:ea typeface="Montserrat SemiBold"/>
                </a:rPr>
                <a:t>→(part3에서 이어집니다)</a:t>
              </a:r>
              <a:endParaRPr lang="en-US" sz="1400" b="0" strike="noStrike" spc="-1">
                <a:latin typeface="굴림"/>
              </a:endParaRPr>
            </a:p>
          </p:txBody>
        </p:sp>
        <p:sp>
          <p:nvSpPr>
            <p:cNvPr id="130" name="CustomShape 3"/>
            <p:cNvSpPr/>
            <p:nvPr/>
          </p:nvSpPr>
          <p:spPr>
            <a:xfrm>
              <a:off x="3800160" y="3276000"/>
              <a:ext cx="4374360" cy="3363840"/>
            </a:xfrm>
            <a:prstGeom prst="rect">
              <a:avLst/>
            </a:prstGeom>
            <a:noFill/>
            <a:ln w="2844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1" name="그림 10"/>
          <p:cNvPicPr/>
          <p:nvPr/>
        </p:nvPicPr>
        <p:blipFill>
          <a:blip r:embed="rId5"/>
          <a:stretch/>
        </p:blipFill>
        <p:spPr>
          <a:xfrm>
            <a:off x="32040" y="4983480"/>
            <a:ext cx="3685320" cy="540360"/>
          </a:xfrm>
          <a:prstGeom prst="rect">
            <a:avLst/>
          </a:prstGeom>
          <a:ln>
            <a:noFill/>
          </a:ln>
        </p:spPr>
      </p:pic>
      <p:pic>
        <p:nvPicPr>
          <p:cNvPr id="132" name="그림 12"/>
          <p:cNvPicPr/>
          <p:nvPr/>
        </p:nvPicPr>
        <p:blipFill>
          <a:blip r:embed="rId6"/>
          <a:stretch/>
        </p:blipFill>
        <p:spPr>
          <a:xfrm>
            <a:off x="8293680" y="3358440"/>
            <a:ext cx="3594960" cy="1474200"/>
          </a:xfrm>
          <a:prstGeom prst="rect">
            <a:avLst/>
          </a:prstGeom>
          <a:ln>
            <a:noFill/>
          </a:ln>
        </p:spPr>
      </p:pic>
      <p:pic>
        <p:nvPicPr>
          <p:cNvPr id="133" name="그림 13"/>
          <p:cNvPicPr/>
          <p:nvPr/>
        </p:nvPicPr>
        <p:blipFill>
          <a:blip r:embed="rId7"/>
          <a:stretch/>
        </p:blipFill>
        <p:spPr>
          <a:xfrm>
            <a:off x="8293680" y="4984200"/>
            <a:ext cx="3685320" cy="53928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 flipV="1">
            <a:off x="64080" y="5517360"/>
            <a:ext cx="1183068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3994560" y="4315320"/>
            <a:ext cx="2095200" cy="9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36" name="CustomShape 6"/>
          <p:cNvSpPr/>
          <p:nvPr/>
        </p:nvSpPr>
        <p:spPr>
          <a:xfrm>
            <a:off x="1054800" y="5817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70C0"/>
                </a:solidFill>
                <a:latin typeface="Montserrat SemiBold"/>
                <a:ea typeface="Pretendard"/>
              </a:rPr>
              <a:t>nCashGrade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9236160" y="5817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70C0"/>
                </a:solidFill>
                <a:latin typeface="Montserrat SemiBold"/>
                <a:ea typeface="Montserrat SemiBold"/>
              </a:rPr>
              <a:t>rCashGrade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6668640" y="370080"/>
            <a:ext cx="3867840" cy="25786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9"/>
          <p:cNvSpPr/>
          <p:nvPr/>
        </p:nvSpPr>
        <p:spPr>
          <a:xfrm>
            <a:off x="1059840" y="408600"/>
            <a:ext cx="3669480" cy="25473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0"/>
          <p:cNvSpPr/>
          <p:nvPr/>
        </p:nvSpPr>
        <p:spPr>
          <a:xfrm rot="120000">
            <a:off x="3723120" y="1993320"/>
            <a:ext cx="3110760" cy="1634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D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그림 3"/>
          <p:cNvPicPr/>
          <p:nvPr/>
        </p:nvPicPr>
        <p:blipFill>
          <a:blip r:embed="rId2"/>
          <a:stretch/>
        </p:blipFill>
        <p:spPr>
          <a:xfrm>
            <a:off x="213840" y="968040"/>
            <a:ext cx="3806640" cy="2743920"/>
          </a:xfrm>
          <a:prstGeom prst="rect">
            <a:avLst/>
          </a:prstGeom>
          <a:ln>
            <a:noFill/>
          </a:ln>
        </p:spPr>
      </p:pic>
      <p:pic>
        <p:nvPicPr>
          <p:cNvPr id="142" name="그림 4"/>
          <p:cNvPicPr/>
          <p:nvPr/>
        </p:nvPicPr>
        <p:blipFill>
          <a:blip r:embed="rId3"/>
          <a:stretch/>
        </p:blipFill>
        <p:spPr>
          <a:xfrm>
            <a:off x="4186440" y="1488240"/>
            <a:ext cx="7559280" cy="8496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4641120" y="89280"/>
            <a:ext cx="6998400" cy="88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왜 LinkedHashMap 사용하였는가?</a:t>
            </a:r>
            <a:endParaRPr lang="en-US" sz="2000" b="0" strike="noStrike" spc="-1">
              <a:latin typeface="굴림"/>
            </a:endParaRPr>
          </a:p>
          <a:p>
            <a:pPr marL="285840" indent="-285480">
              <a:lnSpc>
                <a:spcPct val="100000"/>
              </a:lnSpc>
              <a:buClr>
                <a:srgbClr val="3A3838"/>
              </a:buClr>
              <a:buFont typeface="Arial"/>
              <a:buChar char="•"/>
            </a:pPr>
            <a:r>
              <a:rPr lang="en-US" sz="16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값을 두개 넣기 위해서(k,v)</a:t>
            </a:r>
            <a:endParaRPr lang="en-US" sz="1600" b="0" strike="noStrike" spc="-1">
              <a:latin typeface="굴림"/>
            </a:endParaRPr>
          </a:p>
          <a:p>
            <a:pPr marL="285840" indent="-285480">
              <a:lnSpc>
                <a:spcPct val="100000"/>
              </a:lnSpc>
              <a:buClr>
                <a:srgbClr val="3A3838"/>
              </a:buClr>
              <a:buFont typeface="Arial"/>
              <a:buChar char="•"/>
            </a:pPr>
            <a:r>
              <a:rPr lang="en-US" sz="16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Map컬렉션중 LinkedHashMap은 정렬 유지가 가능하기 때문에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144" name="그림 8"/>
          <p:cNvPicPr/>
          <p:nvPr/>
        </p:nvPicPr>
        <p:blipFill>
          <a:blip r:embed="rId4"/>
          <a:stretch/>
        </p:blipFill>
        <p:spPr>
          <a:xfrm>
            <a:off x="4422600" y="2601360"/>
            <a:ext cx="7214040" cy="206208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1228680" y="4110840"/>
            <a:ext cx="699840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ForEach 람다식 사용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9569160" y="776160"/>
            <a:ext cx="663480" cy="6231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4"/>
          <p:cNvSpPr/>
          <p:nvPr/>
        </p:nvSpPr>
        <p:spPr>
          <a:xfrm>
            <a:off x="4835520" y="1036800"/>
            <a:ext cx="601128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* 계속해서 사용하려고 static으로 </a:t>
            </a: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밖 에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선언하였습니다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986760" y="3964320"/>
            <a:ext cx="10649520" cy="6033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9" name="Group 6"/>
          <p:cNvGrpSpPr/>
          <p:nvPr/>
        </p:nvGrpSpPr>
        <p:grpSpPr>
          <a:xfrm>
            <a:off x="324000" y="4830480"/>
            <a:ext cx="6639120" cy="1792800"/>
            <a:chOff x="324000" y="4830480"/>
            <a:chExt cx="6639120" cy="1792800"/>
          </a:xfrm>
        </p:grpSpPr>
        <p:pic>
          <p:nvPicPr>
            <p:cNvPr id="150" name="그림 10"/>
            <p:cNvPicPr/>
            <p:nvPr/>
          </p:nvPicPr>
          <p:blipFill>
            <a:blip r:embed="rId5"/>
            <a:stretch/>
          </p:blipFill>
          <p:spPr>
            <a:xfrm>
              <a:off x="324000" y="4830480"/>
              <a:ext cx="6639120" cy="1792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1" name="CustomShape 7"/>
            <p:cNvSpPr/>
            <p:nvPr/>
          </p:nvSpPr>
          <p:spPr>
            <a:xfrm>
              <a:off x="725760" y="5588640"/>
              <a:ext cx="1385280" cy="262440"/>
            </a:xfrm>
            <a:prstGeom prst="rect">
              <a:avLst/>
            </a:prstGeom>
            <a:noFill/>
            <a:ln w="28440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CustomShape 8"/>
          <p:cNvSpPr/>
          <p:nvPr/>
        </p:nvSpPr>
        <p:spPr>
          <a:xfrm>
            <a:off x="217440" y="965160"/>
            <a:ext cx="3815640" cy="26622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9"/>
          <p:cNvSpPr/>
          <p:nvPr/>
        </p:nvSpPr>
        <p:spPr>
          <a:xfrm>
            <a:off x="214560" y="1227240"/>
            <a:ext cx="2598480" cy="156564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0"/>
          <p:cNvSpPr/>
          <p:nvPr/>
        </p:nvSpPr>
        <p:spPr>
          <a:xfrm>
            <a:off x="2990880" y="1468080"/>
            <a:ext cx="617400" cy="36612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k, v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55" name="CustomShape 11"/>
          <p:cNvSpPr/>
          <p:nvPr/>
        </p:nvSpPr>
        <p:spPr>
          <a:xfrm>
            <a:off x="2861640" y="1387800"/>
            <a:ext cx="893880" cy="5331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2"/>
          <p:cNvSpPr/>
          <p:nvPr/>
        </p:nvSpPr>
        <p:spPr>
          <a:xfrm>
            <a:off x="6683400" y="2602800"/>
            <a:ext cx="1114560" cy="262440"/>
          </a:xfrm>
          <a:prstGeom prst="rect">
            <a:avLst/>
          </a:prstGeom>
          <a:noFill/>
          <a:ln w="28440">
            <a:solidFill>
              <a:srgbClr val="E9E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13"/>
          <p:cNvSpPr/>
          <p:nvPr/>
        </p:nvSpPr>
        <p:spPr>
          <a:xfrm>
            <a:off x="316800" y="1319400"/>
            <a:ext cx="2418120" cy="1415520"/>
          </a:xfrm>
          <a:prstGeom prst="rect">
            <a:avLst/>
          </a:prstGeom>
          <a:noFill/>
          <a:ln w="28440">
            <a:solidFill>
              <a:srgbClr val="E9E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9"/>
          <p:cNvPicPr/>
          <p:nvPr/>
        </p:nvPicPr>
        <p:blipFill>
          <a:blip r:embed="rId2"/>
          <a:stretch/>
        </p:blipFill>
        <p:spPr>
          <a:xfrm>
            <a:off x="276840" y="303480"/>
            <a:ext cx="4204800" cy="2037960"/>
          </a:xfrm>
          <a:prstGeom prst="rect">
            <a:avLst/>
          </a:prstGeom>
          <a:ln>
            <a:noFill/>
          </a:ln>
        </p:spPr>
      </p:pic>
      <p:pic>
        <p:nvPicPr>
          <p:cNvPr id="159" name="그림 4"/>
          <p:cNvPicPr/>
          <p:nvPr/>
        </p:nvPicPr>
        <p:blipFill>
          <a:blip r:embed="rId3"/>
          <a:stretch/>
        </p:blipFill>
        <p:spPr>
          <a:xfrm>
            <a:off x="5069520" y="296280"/>
            <a:ext cx="6711120" cy="603468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39480" y="2754720"/>
            <a:ext cx="4496760" cy="7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Try catch 예외 처리</a:t>
            </a:r>
            <a:endParaRPr lang="en-US" sz="2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안내문구 후 =&gt; 다시 시작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161" name="그림 7"/>
          <p:cNvPicPr/>
          <p:nvPr/>
        </p:nvPicPr>
        <p:blipFill>
          <a:blip r:embed="rId4"/>
          <a:stretch/>
        </p:blipFill>
        <p:spPr>
          <a:xfrm>
            <a:off x="425520" y="3625200"/>
            <a:ext cx="3001680" cy="1016640"/>
          </a:xfrm>
          <a:prstGeom prst="rect">
            <a:avLst/>
          </a:prstGeom>
          <a:ln>
            <a:noFill/>
          </a:ln>
        </p:spPr>
      </p:pic>
      <p:pic>
        <p:nvPicPr>
          <p:cNvPr id="162" name="그림 8"/>
          <p:cNvPicPr/>
          <p:nvPr/>
        </p:nvPicPr>
        <p:blipFill>
          <a:blip r:embed="rId5"/>
          <a:stretch/>
        </p:blipFill>
        <p:spPr>
          <a:xfrm>
            <a:off x="425520" y="4803120"/>
            <a:ext cx="2742840" cy="205308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224640" y="2614680"/>
            <a:ext cx="3552120" cy="423900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3"/>
          <p:cNvSpPr/>
          <p:nvPr/>
        </p:nvSpPr>
        <p:spPr>
          <a:xfrm>
            <a:off x="5928840" y="3877200"/>
            <a:ext cx="5772960" cy="98424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4"/>
          <p:cNvSpPr/>
          <p:nvPr/>
        </p:nvSpPr>
        <p:spPr>
          <a:xfrm>
            <a:off x="280080" y="380520"/>
            <a:ext cx="4118040" cy="18687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5"/>
          <p:cNvSpPr/>
          <p:nvPr/>
        </p:nvSpPr>
        <p:spPr>
          <a:xfrm>
            <a:off x="423000" y="3675600"/>
            <a:ext cx="2938680" cy="9291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6"/>
          <p:cNvSpPr/>
          <p:nvPr/>
        </p:nvSpPr>
        <p:spPr>
          <a:xfrm>
            <a:off x="423000" y="4865760"/>
            <a:ext cx="2740320" cy="19314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그림 2"/>
          <p:cNvPicPr/>
          <p:nvPr/>
        </p:nvPicPr>
        <p:blipFill>
          <a:blip r:embed="rId2"/>
          <a:stretch/>
        </p:blipFill>
        <p:spPr>
          <a:xfrm>
            <a:off x="5945760" y="760680"/>
            <a:ext cx="5018400" cy="5879160"/>
          </a:xfrm>
          <a:prstGeom prst="rect">
            <a:avLst/>
          </a:prstGeom>
          <a:ln>
            <a:noFill/>
          </a:ln>
        </p:spPr>
      </p:pic>
      <p:pic>
        <p:nvPicPr>
          <p:cNvPr id="169" name="그림 3"/>
          <p:cNvPicPr/>
          <p:nvPr/>
        </p:nvPicPr>
        <p:blipFill>
          <a:blip r:embed="rId3"/>
          <a:stretch/>
        </p:blipFill>
        <p:spPr>
          <a:xfrm>
            <a:off x="276480" y="279360"/>
            <a:ext cx="3462480" cy="2493360"/>
          </a:xfrm>
          <a:prstGeom prst="rect">
            <a:avLst/>
          </a:prstGeom>
          <a:ln>
            <a:noFill/>
          </a:ln>
        </p:spPr>
      </p:pic>
      <p:pic>
        <p:nvPicPr>
          <p:cNvPr id="170" name="그림 11"/>
          <p:cNvPicPr/>
          <p:nvPr/>
        </p:nvPicPr>
        <p:blipFill>
          <a:blip r:embed="rId4"/>
          <a:stretch/>
        </p:blipFill>
        <p:spPr>
          <a:xfrm>
            <a:off x="272160" y="3480480"/>
            <a:ext cx="4767480" cy="1627920"/>
          </a:xfrm>
          <a:prstGeom prst="rect">
            <a:avLst/>
          </a:prstGeom>
          <a:ln>
            <a:noFill/>
          </a:ln>
        </p:spPr>
      </p:pic>
      <p:grpSp>
        <p:nvGrpSpPr>
          <p:cNvPr id="171" name="Group 1"/>
          <p:cNvGrpSpPr/>
          <p:nvPr/>
        </p:nvGrpSpPr>
        <p:grpSpPr>
          <a:xfrm>
            <a:off x="6229440" y="324000"/>
            <a:ext cx="6446880" cy="2209320"/>
            <a:chOff x="6229440" y="324000"/>
            <a:chExt cx="6446880" cy="2209320"/>
          </a:xfrm>
        </p:grpSpPr>
        <p:sp>
          <p:nvSpPr>
            <p:cNvPr id="172" name="CustomShape 2"/>
            <p:cNvSpPr/>
            <p:nvPr/>
          </p:nvSpPr>
          <p:spPr>
            <a:xfrm>
              <a:off x="6229440" y="324000"/>
              <a:ext cx="6446880" cy="335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* 앞 전에 map을 빼서 static 선언한 이유</a:t>
              </a:r>
              <a:endParaRPr lang="en-US" sz="1600" b="0" strike="noStrike" spc="-1">
                <a:latin typeface="굴림"/>
              </a:endParaRPr>
            </a:p>
          </p:txBody>
        </p:sp>
        <p:sp>
          <p:nvSpPr>
            <p:cNvPr id="173" name="CustomShape 3"/>
            <p:cNvSpPr/>
            <p:nvPr/>
          </p:nvSpPr>
          <p:spPr>
            <a:xfrm>
              <a:off x="6830640" y="1935000"/>
              <a:ext cx="4118040" cy="598320"/>
            </a:xfrm>
            <a:prstGeom prst="rect">
              <a:avLst/>
            </a:prstGeom>
            <a:noFill/>
            <a:ln w="2844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4"/>
            <p:cNvSpPr/>
            <p:nvPr/>
          </p:nvSpPr>
          <p:spPr>
            <a:xfrm>
              <a:off x="7888320" y="1153440"/>
              <a:ext cx="3015000" cy="465840"/>
            </a:xfrm>
            <a:prstGeom prst="rect">
              <a:avLst/>
            </a:prstGeom>
            <a:noFill/>
            <a:ln w="2844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E9E9E9"/>
                  </a:solidFill>
                  <a:latin typeface="Montserrat SemiBold"/>
                  <a:ea typeface="Pretendard"/>
                </a:rPr>
                <a:t>키 값으로 value 빼오기로 다시 사용</a:t>
              </a:r>
              <a:endParaRPr lang="en-US" sz="1200" b="0" strike="noStrike" spc="-1">
                <a:latin typeface="굴림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200" b="0" u="sng" strike="noStrike" spc="-1">
                  <a:solidFill>
                    <a:srgbClr val="E9E9E9"/>
                  </a:solidFill>
                  <a:uFillTx/>
                  <a:latin typeface="Montserrat SemiBold"/>
                  <a:ea typeface="Pretendard"/>
                </a:rPr>
                <a:t>"Get(key)"</a:t>
              </a:r>
              <a:endParaRPr lang="en-US" sz="1200" b="0" strike="noStrike" spc="-1">
                <a:latin typeface="굴림"/>
              </a:endParaRPr>
            </a:p>
          </p:txBody>
        </p:sp>
      </p:grpSp>
      <p:sp>
        <p:nvSpPr>
          <p:cNvPr id="175" name="CustomShape 5"/>
          <p:cNvSpPr/>
          <p:nvPr/>
        </p:nvSpPr>
        <p:spPr>
          <a:xfrm>
            <a:off x="5687640" y="15840"/>
            <a:ext cx="597960" cy="5360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C000"/>
          </a:solidFill>
          <a:ln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6837120" y="3246120"/>
            <a:ext cx="4118040" cy="5983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7"/>
          <p:cNvSpPr/>
          <p:nvPr/>
        </p:nvSpPr>
        <p:spPr>
          <a:xfrm>
            <a:off x="6837120" y="4477680"/>
            <a:ext cx="4118040" cy="5983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8"/>
          <p:cNvSpPr/>
          <p:nvPr/>
        </p:nvSpPr>
        <p:spPr>
          <a:xfrm>
            <a:off x="6837120" y="5782680"/>
            <a:ext cx="4118040" cy="5983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"/>
          <p:cNvSpPr/>
          <p:nvPr/>
        </p:nvSpPr>
        <p:spPr>
          <a:xfrm>
            <a:off x="276840" y="283320"/>
            <a:ext cx="3377160" cy="24220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0"/>
          <p:cNvSpPr/>
          <p:nvPr/>
        </p:nvSpPr>
        <p:spPr>
          <a:xfrm>
            <a:off x="6290640" y="184320"/>
            <a:ext cx="4673880" cy="4629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림 2"/>
          <p:cNvPicPr/>
          <p:nvPr/>
        </p:nvPicPr>
        <p:blipFill>
          <a:blip r:embed="rId2"/>
          <a:stretch/>
        </p:blipFill>
        <p:spPr>
          <a:xfrm>
            <a:off x="1362600" y="494640"/>
            <a:ext cx="3179880" cy="1822680"/>
          </a:xfrm>
          <a:prstGeom prst="rect">
            <a:avLst/>
          </a:prstGeom>
          <a:ln>
            <a:noFill/>
          </a:ln>
        </p:spPr>
      </p:pic>
      <p:pic>
        <p:nvPicPr>
          <p:cNvPr id="182" name="그림 3"/>
          <p:cNvPicPr/>
          <p:nvPr/>
        </p:nvPicPr>
        <p:blipFill>
          <a:blip r:embed="rId3"/>
          <a:stretch/>
        </p:blipFill>
        <p:spPr>
          <a:xfrm>
            <a:off x="4948560" y="575640"/>
            <a:ext cx="3236040" cy="1571760"/>
          </a:xfrm>
          <a:prstGeom prst="rect">
            <a:avLst/>
          </a:prstGeom>
          <a:ln>
            <a:noFill/>
          </a:ln>
        </p:spPr>
      </p:pic>
      <p:grpSp>
        <p:nvGrpSpPr>
          <p:cNvPr id="183" name="Group 1"/>
          <p:cNvGrpSpPr/>
          <p:nvPr/>
        </p:nvGrpSpPr>
        <p:grpSpPr>
          <a:xfrm>
            <a:off x="820800" y="1212480"/>
            <a:ext cx="689760" cy="869400"/>
            <a:chOff x="820800" y="1212480"/>
            <a:chExt cx="689760" cy="869400"/>
          </a:xfrm>
        </p:grpSpPr>
        <p:sp>
          <p:nvSpPr>
            <p:cNvPr id="184" name="CustomShape 2"/>
            <p:cNvSpPr/>
            <p:nvPr/>
          </p:nvSpPr>
          <p:spPr>
            <a:xfrm rot="5400000">
              <a:off x="806040" y="1227240"/>
              <a:ext cx="719280" cy="689760"/>
            </a:xfrm>
            <a:prstGeom prst="mathMinus">
              <a:avLst>
                <a:gd name="adj1" fmla="val 235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CustomShape 3"/>
            <p:cNvSpPr/>
            <p:nvPr/>
          </p:nvSpPr>
          <p:spPr>
            <a:xfrm rot="5400000">
              <a:off x="1065960" y="1721880"/>
              <a:ext cx="199080" cy="520560"/>
            </a:xfrm>
            <a:prstGeom prst="mathMinus">
              <a:avLst>
                <a:gd name="adj1" fmla="val 235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6" name="CustomShape 4"/>
          <p:cNvSpPr/>
          <p:nvPr/>
        </p:nvSpPr>
        <p:spPr>
          <a:xfrm>
            <a:off x="821880" y="2480400"/>
            <a:ext cx="3930840" cy="25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레드 회원 결제창에는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 결제 수단을 추가하여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조금 더 실감나는 회원제로 설계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그리고 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 결제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는 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차액을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현금으로 결제하게 시스템을 설계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하였습니다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그건 뒤에서 설명하겠습니다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673920" y="2435760"/>
            <a:ext cx="4081680" cy="253332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1357560" y="1830600"/>
            <a:ext cx="988920" cy="25848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그림 13"/>
          <p:cNvPicPr/>
          <p:nvPr/>
        </p:nvPicPr>
        <p:blipFill>
          <a:blip r:embed="rId4"/>
          <a:stretch/>
        </p:blipFill>
        <p:spPr>
          <a:xfrm>
            <a:off x="4948560" y="2476080"/>
            <a:ext cx="4827240" cy="3765960"/>
          </a:xfrm>
          <a:prstGeom prst="rect">
            <a:avLst/>
          </a:prstGeom>
          <a:ln>
            <a:noFill/>
          </a:ln>
        </p:spPr>
      </p:pic>
      <p:sp>
        <p:nvSpPr>
          <p:cNvPr id="190" name="CustomShape 7"/>
          <p:cNvSpPr/>
          <p:nvPr/>
        </p:nvSpPr>
        <p:spPr>
          <a:xfrm>
            <a:off x="4943160" y="2480760"/>
            <a:ext cx="4821120" cy="370980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8"/>
          <p:cNvSpPr/>
          <p:nvPr/>
        </p:nvSpPr>
        <p:spPr>
          <a:xfrm>
            <a:off x="4943160" y="1572840"/>
            <a:ext cx="966600" cy="30348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9"/>
          <p:cNvSpPr/>
          <p:nvPr/>
        </p:nvSpPr>
        <p:spPr>
          <a:xfrm>
            <a:off x="1368720" y="1640160"/>
            <a:ext cx="843120" cy="18000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그림 17"/>
          <p:cNvPicPr/>
          <p:nvPr/>
        </p:nvPicPr>
        <p:blipFill>
          <a:blip r:embed="rId5"/>
          <a:stretch/>
        </p:blipFill>
        <p:spPr>
          <a:xfrm>
            <a:off x="8736120" y="287280"/>
            <a:ext cx="3179880" cy="2035800"/>
          </a:xfrm>
          <a:prstGeom prst="rect">
            <a:avLst/>
          </a:prstGeom>
          <a:ln>
            <a:noFill/>
          </a:ln>
        </p:spPr>
      </p:pic>
      <p:sp>
        <p:nvSpPr>
          <p:cNvPr id="194" name="CustomShape 10"/>
          <p:cNvSpPr/>
          <p:nvPr/>
        </p:nvSpPr>
        <p:spPr>
          <a:xfrm>
            <a:off x="8731080" y="284400"/>
            <a:ext cx="3174120" cy="198432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1"/>
          <p:cNvSpPr/>
          <p:nvPr/>
        </p:nvSpPr>
        <p:spPr>
          <a:xfrm>
            <a:off x="10008360" y="2783160"/>
            <a:ext cx="2120760" cy="288072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2"/>
          <p:cNvSpPr/>
          <p:nvPr/>
        </p:nvSpPr>
        <p:spPr>
          <a:xfrm>
            <a:off x="10091880" y="2841840"/>
            <a:ext cx="200340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카드결제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시스템은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Switch문으로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간단하게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바로 결제되도록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설계되었습니다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97" name="CustomShape 13"/>
          <p:cNvSpPr/>
          <p:nvPr/>
        </p:nvSpPr>
        <p:spPr>
          <a:xfrm>
            <a:off x="4942800" y="617400"/>
            <a:ext cx="3241440" cy="15346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4"/>
          <p:cNvSpPr/>
          <p:nvPr/>
        </p:nvSpPr>
        <p:spPr>
          <a:xfrm>
            <a:off x="1368720" y="498240"/>
            <a:ext cx="3168360" cy="17748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5"/>
          <p:cNvSpPr/>
          <p:nvPr/>
        </p:nvSpPr>
        <p:spPr>
          <a:xfrm>
            <a:off x="8817480" y="358560"/>
            <a:ext cx="2949120" cy="185832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그림 2"/>
          <p:cNvPicPr/>
          <p:nvPr/>
        </p:nvPicPr>
        <p:blipFill>
          <a:blip r:embed="rId2"/>
          <a:stretch/>
        </p:blipFill>
        <p:spPr>
          <a:xfrm>
            <a:off x="410040" y="281880"/>
            <a:ext cx="3179880" cy="182268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449640" y="1191960"/>
            <a:ext cx="820800" cy="2361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그림 7"/>
          <p:cNvPicPr/>
          <p:nvPr/>
        </p:nvPicPr>
        <p:blipFill>
          <a:blip r:embed="rId3"/>
          <a:stretch/>
        </p:blipFill>
        <p:spPr>
          <a:xfrm>
            <a:off x="4063320" y="285840"/>
            <a:ext cx="5611680" cy="289044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4057920" y="284400"/>
            <a:ext cx="5605560" cy="28695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그림 8"/>
          <p:cNvPicPr/>
          <p:nvPr/>
        </p:nvPicPr>
        <p:blipFill>
          <a:blip r:embed="rId4"/>
          <a:stretch/>
        </p:blipFill>
        <p:spPr>
          <a:xfrm>
            <a:off x="309240" y="3302280"/>
            <a:ext cx="4020480" cy="1721160"/>
          </a:xfrm>
          <a:prstGeom prst="rect">
            <a:avLst/>
          </a:prstGeom>
          <a:ln>
            <a:noFill/>
          </a:ln>
        </p:spPr>
      </p:pic>
      <p:pic>
        <p:nvPicPr>
          <p:cNvPr id="205" name="그림 9"/>
          <p:cNvPicPr/>
          <p:nvPr/>
        </p:nvPicPr>
        <p:blipFill>
          <a:blip r:embed="rId5"/>
          <a:stretch/>
        </p:blipFill>
        <p:spPr>
          <a:xfrm>
            <a:off x="6752520" y="3426480"/>
            <a:ext cx="5129640" cy="1595520"/>
          </a:xfrm>
          <a:prstGeom prst="rect">
            <a:avLst/>
          </a:prstGeom>
          <a:ln>
            <a:noFill/>
          </a:ln>
        </p:spPr>
      </p:pic>
      <p:pic>
        <p:nvPicPr>
          <p:cNvPr id="206" name="그림 10"/>
          <p:cNvPicPr/>
          <p:nvPr/>
        </p:nvPicPr>
        <p:blipFill>
          <a:blip r:embed="rId6"/>
          <a:stretch/>
        </p:blipFill>
        <p:spPr>
          <a:xfrm>
            <a:off x="2964960" y="5257440"/>
            <a:ext cx="4289400" cy="147492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452160" y="2928600"/>
            <a:ext cx="3930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금액을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덜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입력했을 경우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06360" y="5808600"/>
            <a:ext cx="3930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금액을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더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입력했을 경우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7937640" y="5113800"/>
            <a:ext cx="3930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금액을 딱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맞춰서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입력했을 경우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10" name="CustomShape 6"/>
          <p:cNvSpPr/>
          <p:nvPr/>
        </p:nvSpPr>
        <p:spPr>
          <a:xfrm>
            <a:off x="4136400" y="1146960"/>
            <a:ext cx="5527080" cy="66204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7"/>
          <p:cNvSpPr/>
          <p:nvPr/>
        </p:nvSpPr>
        <p:spPr>
          <a:xfrm>
            <a:off x="214560" y="2883960"/>
            <a:ext cx="4171320" cy="223092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8"/>
          <p:cNvSpPr/>
          <p:nvPr/>
        </p:nvSpPr>
        <p:spPr>
          <a:xfrm>
            <a:off x="6747480" y="3432960"/>
            <a:ext cx="5135040" cy="20401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9"/>
          <p:cNvSpPr/>
          <p:nvPr/>
        </p:nvSpPr>
        <p:spPr>
          <a:xfrm>
            <a:off x="209160" y="5260680"/>
            <a:ext cx="7269480" cy="16045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4192560" y="1808280"/>
            <a:ext cx="4485240" cy="112140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1"/>
          <p:cNvSpPr/>
          <p:nvPr/>
        </p:nvSpPr>
        <p:spPr>
          <a:xfrm>
            <a:off x="423000" y="283320"/>
            <a:ext cx="3178800" cy="18270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308160" y="3289680"/>
            <a:ext cx="4034520" cy="17330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3"/>
          <p:cNvSpPr/>
          <p:nvPr/>
        </p:nvSpPr>
        <p:spPr>
          <a:xfrm>
            <a:off x="6748560" y="3435480"/>
            <a:ext cx="5141160" cy="15868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2970000" y="5272920"/>
            <a:ext cx="4222440" cy="15242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881920" y="5204160"/>
            <a:ext cx="3471120" cy="173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뒤에서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 더 입력한 경우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 덜 입력한 경우 설계도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설명하고 있습니다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890920" y="2758680"/>
            <a:ext cx="3269520" cy="283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If~else if문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으로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pcash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(입력한 포인트)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== price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(영화가격)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같을 때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printf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로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남은 포인트를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알 수 있도록 표현하도록 설계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</p:txBody>
      </p:sp>
      <p:pic>
        <p:nvPicPr>
          <p:cNvPr id="221" name="그림 2"/>
          <p:cNvPicPr/>
          <p:nvPr/>
        </p:nvPicPr>
        <p:blipFill>
          <a:blip r:embed="rId2"/>
          <a:stretch/>
        </p:blipFill>
        <p:spPr>
          <a:xfrm>
            <a:off x="343080" y="192240"/>
            <a:ext cx="3179880" cy="182268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393840" y="1528200"/>
            <a:ext cx="966600" cy="21384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그림 9"/>
          <p:cNvPicPr/>
          <p:nvPr/>
        </p:nvPicPr>
        <p:blipFill>
          <a:blip r:embed="rId3"/>
          <a:stretch/>
        </p:blipFill>
        <p:spPr>
          <a:xfrm>
            <a:off x="4478040" y="192960"/>
            <a:ext cx="3840840" cy="2314440"/>
          </a:xfrm>
          <a:prstGeom prst="rect">
            <a:avLst/>
          </a:prstGeom>
          <a:ln>
            <a:noFill/>
          </a:ln>
        </p:spPr>
      </p:pic>
      <p:sp>
        <p:nvSpPr>
          <p:cNvPr id="224" name="CustomShape 4"/>
          <p:cNvSpPr/>
          <p:nvPr/>
        </p:nvSpPr>
        <p:spPr>
          <a:xfrm>
            <a:off x="8310240" y="1037520"/>
            <a:ext cx="235080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맞춰서 입력한 경우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</p:txBody>
      </p:sp>
      <p:pic>
        <p:nvPicPr>
          <p:cNvPr id="225" name="그림 14"/>
          <p:cNvPicPr/>
          <p:nvPr/>
        </p:nvPicPr>
        <p:blipFill>
          <a:blip r:embed="rId4"/>
          <a:stretch/>
        </p:blipFill>
        <p:spPr>
          <a:xfrm>
            <a:off x="1362600" y="2680200"/>
            <a:ext cx="7404480" cy="4119840"/>
          </a:xfrm>
          <a:prstGeom prst="rect">
            <a:avLst/>
          </a:prstGeom>
          <a:ln>
            <a:noFill/>
          </a:ln>
        </p:spPr>
      </p:pic>
      <p:sp>
        <p:nvSpPr>
          <p:cNvPr id="226" name="CustomShape 5"/>
          <p:cNvSpPr/>
          <p:nvPr/>
        </p:nvSpPr>
        <p:spPr>
          <a:xfrm>
            <a:off x="4528800" y="1035000"/>
            <a:ext cx="5997960" cy="147996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6"/>
          <p:cNvSpPr/>
          <p:nvPr/>
        </p:nvSpPr>
        <p:spPr>
          <a:xfrm>
            <a:off x="1791720" y="4797360"/>
            <a:ext cx="6972840" cy="8190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7"/>
          <p:cNvSpPr/>
          <p:nvPr/>
        </p:nvSpPr>
        <p:spPr>
          <a:xfrm>
            <a:off x="8882280" y="2605320"/>
            <a:ext cx="3162960" cy="260064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8"/>
          <p:cNvSpPr/>
          <p:nvPr/>
        </p:nvSpPr>
        <p:spPr>
          <a:xfrm>
            <a:off x="8876520" y="5343480"/>
            <a:ext cx="3283920" cy="13935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339480" y="189360"/>
            <a:ext cx="3189240" cy="17643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4525200" y="262440"/>
            <a:ext cx="3721680" cy="21924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22680" y="1922760"/>
            <a:ext cx="28213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 더 입력한 경우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33" name="그림 8"/>
          <p:cNvPicPr/>
          <p:nvPr/>
        </p:nvPicPr>
        <p:blipFill>
          <a:blip r:embed="rId2"/>
          <a:stretch/>
        </p:blipFill>
        <p:spPr>
          <a:xfrm>
            <a:off x="824760" y="4357800"/>
            <a:ext cx="6283800" cy="147024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136080" y="317880"/>
            <a:ext cx="7309080" cy="58053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3"/>
          <p:cNvSpPr/>
          <p:nvPr/>
        </p:nvSpPr>
        <p:spPr>
          <a:xfrm>
            <a:off x="7898760" y="2429280"/>
            <a:ext cx="390024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지급받은 포인트를 사용할 수 있도록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         </a:t>
            </a: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매개변수 point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에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            50000 값을 삽입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36" name="그림 13"/>
          <p:cNvPicPr/>
          <p:nvPr/>
        </p:nvPicPr>
        <p:blipFill>
          <a:blip r:embed="rId3"/>
          <a:stretch/>
        </p:blipFill>
        <p:spPr>
          <a:xfrm>
            <a:off x="8276760" y="1159920"/>
            <a:ext cx="2742840" cy="25668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7510680" y="473040"/>
            <a:ext cx="4685400" cy="524088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8" name="그림 17"/>
          <p:cNvPicPr/>
          <p:nvPr/>
        </p:nvPicPr>
        <p:blipFill>
          <a:blip r:embed="rId4"/>
          <a:stretch/>
        </p:blipFill>
        <p:spPr>
          <a:xfrm>
            <a:off x="466200" y="411120"/>
            <a:ext cx="4110120" cy="3402000"/>
          </a:xfrm>
          <a:prstGeom prst="rect">
            <a:avLst/>
          </a:prstGeom>
          <a:ln>
            <a:noFill/>
          </a:ln>
        </p:spPr>
      </p:pic>
      <p:pic>
        <p:nvPicPr>
          <p:cNvPr id="239" name="그림 18"/>
          <p:cNvPicPr/>
          <p:nvPr/>
        </p:nvPicPr>
        <p:blipFill>
          <a:blip r:embed="rId5"/>
          <a:stretch/>
        </p:blipFill>
        <p:spPr>
          <a:xfrm>
            <a:off x="7616520" y="3814920"/>
            <a:ext cx="4468680" cy="91908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7620120" y="146520"/>
            <a:ext cx="574200" cy="527040"/>
          </a:xfrm>
          <a:prstGeom prst="plus">
            <a:avLst>
              <a:gd name="adj" fmla="val 25000"/>
            </a:avLst>
          </a:prstGeom>
          <a:solidFill>
            <a:schemeClr val="accent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506520" y="481680"/>
            <a:ext cx="3961800" cy="32882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그림 10"/>
          <p:cNvPicPr/>
          <p:nvPr/>
        </p:nvPicPr>
        <p:blipFill>
          <a:blip r:embed="rId2"/>
          <a:stretch/>
        </p:blipFill>
        <p:spPr>
          <a:xfrm>
            <a:off x="5087880" y="3810600"/>
            <a:ext cx="3317400" cy="1616400"/>
          </a:xfrm>
          <a:prstGeom prst="rect">
            <a:avLst/>
          </a:prstGeom>
          <a:ln>
            <a:noFill/>
          </a:ln>
        </p:spPr>
      </p:pic>
      <p:pic>
        <p:nvPicPr>
          <p:cNvPr id="243" name="그림 11"/>
          <p:cNvPicPr/>
          <p:nvPr/>
        </p:nvPicPr>
        <p:blipFill>
          <a:blip r:embed="rId3"/>
          <a:stretch/>
        </p:blipFill>
        <p:spPr>
          <a:xfrm>
            <a:off x="4888440" y="2721600"/>
            <a:ext cx="7009920" cy="875520"/>
          </a:xfrm>
          <a:prstGeom prst="rect">
            <a:avLst/>
          </a:prstGeom>
          <a:ln>
            <a:noFill/>
          </a:ln>
        </p:spPr>
      </p:pic>
      <p:pic>
        <p:nvPicPr>
          <p:cNvPr id="244" name="그림 12"/>
          <p:cNvPicPr/>
          <p:nvPr/>
        </p:nvPicPr>
        <p:blipFill>
          <a:blip r:embed="rId4"/>
          <a:stretch/>
        </p:blipFill>
        <p:spPr>
          <a:xfrm>
            <a:off x="8557920" y="3809160"/>
            <a:ext cx="3117960" cy="161892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4705560" y="1571040"/>
            <a:ext cx="7367040" cy="434952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5084280" y="1758600"/>
            <a:ext cx="63734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더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입력하거나 딱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맞춰서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입력한 경우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else if(</a:t>
            </a:r>
            <a:r>
              <a:rPr lang="en-US" sz="1800" b="0" strike="noStrike" spc="-1">
                <a:solidFill>
                  <a:srgbClr val="DBBE39"/>
                </a:solidFill>
                <a:latin typeface="Montserrat SemiBold"/>
                <a:ea typeface="Montserrat SemiBold"/>
              </a:rPr>
              <a:t>difference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&gt;</a:t>
            </a:r>
            <a:r>
              <a:rPr lang="en-US" sz="1800" b="0" strike="noStrike" spc="-1">
                <a:solidFill>
                  <a:srgbClr val="00B050"/>
                </a:solidFill>
                <a:latin typeface="Montserrat SemiBold"/>
                <a:ea typeface="Pretendard"/>
              </a:rPr>
              <a:t>total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){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         </a:t>
            </a:r>
            <a:r>
              <a:rPr lang="en-US" sz="1800" b="0" strike="noStrike" spc="-1">
                <a:solidFill>
                  <a:srgbClr val="DBBE39"/>
                </a:solidFill>
                <a:latin typeface="Montserrat SemiBold"/>
                <a:ea typeface="Montserrat SemiBold"/>
              </a:rPr>
              <a:t>difference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이 많기 때문에 거스름돈을 걸러준다}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4880" y="1887840"/>
            <a:ext cx="4284000" cy="949680"/>
          </a:xfrm>
          <a:prstGeom prst="rect">
            <a:avLst/>
          </a:prstGeom>
          <a:noFill/>
          <a:ln w="28440"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4"/>
          <p:cNvSpPr/>
          <p:nvPr/>
        </p:nvSpPr>
        <p:spPr>
          <a:xfrm>
            <a:off x="78480" y="1711440"/>
            <a:ext cx="4568040" cy="283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scanner를 difference에 넣어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DBBE39"/>
                </a:solidFill>
                <a:latin typeface="Montserrat SemiBold"/>
                <a:ea typeface="Pretendard"/>
              </a:rPr>
              <a:t>difference(차액)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입력 가능하도록 설계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B050"/>
                </a:solidFill>
                <a:latin typeface="Montserrat SemiBold"/>
                <a:ea typeface="Montserrat SemiBold"/>
              </a:rPr>
              <a:t>total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Montserrat SemiBold"/>
              </a:rPr>
              <a:t>(포인트와 차액을 입금하고도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Montserrat SemiBold"/>
              </a:rPr>
              <a:t>계산 하지못한 금액)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74880" y="3341520"/>
            <a:ext cx="4366080" cy="168840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0" name="Group 6"/>
          <p:cNvGrpSpPr/>
          <p:nvPr/>
        </p:nvGrpSpPr>
        <p:grpSpPr>
          <a:xfrm>
            <a:off x="152280" y="296280"/>
            <a:ext cx="6939720" cy="1200600"/>
            <a:chOff x="152280" y="296280"/>
            <a:chExt cx="6939720" cy="1200600"/>
          </a:xfrm>
        </p:grpSpPr>
        <p:pic>
          <p:nvPicPr>
            <p:cNvPr id="251" name="그림 16"/>
            <p:cNvPicPr/>
            <p:nvPr/>
          </p:nvPicPr>
          <p:blipFill>
            <a:blip r:embed="rId5"/>
            <a:stretch/>
          </p:blipFill>
          <p:spPr>
            <a:xfrm>
              <a:off x="152280" y="296280"/>
              <a:ext cx="6939720" cy="120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2" name="CustomShape 7"/>
            <p:cNvSpPr/>
            <p:nvPr/>
          </p:nvSpPr>
          <p:spPr>
            <a:xfrm>
              <a:off x="273960" y="304920"/>
              <a:ext cx="3674160" cy="433800"/>
            </a:xfrm>
            <a:prstGeom prst="rect">
              <a:avLst/>
            </a:prstGeom>
            <a:noFill/>
            <a:ln w="28440">
              <a:solidFill>
                <a:srgbClr val="DBB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8"/>
            <p:cNvSpPr/>
            <p:nvPr/>
          </p:nvSpPr>
          <p:spPr>
            <a:xfrm>
              <a:off x="332640" y="984960"/>
              <a:ext cx="3146760" cy="469080"/>
            </a:xfrm>
            <a:prstGeom prst="rect">
              <a:avLst/>
            </a:prstGeom>
            <a:noFill/>
            <a:ln w="2844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4" name="CustomShape 9"/>
          <p:cNvSpPr/>
          <p:nvPr/>
        </p:nvSpPr>
        <p:spPr>
          <a:xfrm>
            <a:off x="5126760" y="3796920"/>
            <a:ext cx="6508440" cy="16182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014840" y="3437640"/>
            <a:ext cx="28213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포인트를 </a:t>
            </a:r>
            <a:r>
              <a:rPr lang="en-US" sz="1800" b="1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덜</a:t>
            </a: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입력한 경우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56" name="그림 7"/>
          <p:cNvPicPr/>
          <p:nvPr/>
        </p:nvPicPr>
        <p:blipFill>
          <a:blip r:embed="rId2"/>
          <a:stretch/>
        </p:blipFill>
        <p:spPr>
          <a:xfrm>
            <a:off x="60480" y="563760"/>
            <a:ext cx="4970160" cy="2649600"/>
          </a:xfrm>
          <a:prstGeom prst="rect">
            <a:avLst/>
          </a:prstGeom>
          <a:ln>
            <a:noFill/>
          </a:ln>
        </p:spPr>
      </p:pic>
      <p:pic>
        <p:nvPicPr>
          <p:cNvPr id="257" name="그림 8"/>
          <p:cNvPicPr/>
          <p:nvPr/>
        </p:nvPicPr>
        <p:blipFill>
          <a:blip r:embed="rId3"/>
          <a:stretch/>
        </p:blipFill>
        <p:spPr>
          <a:xfrm>
            <a:off x="6166440" y="514800"/>
            <a:ext cx="4512960" cy="280332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63000" y="564480"/>
            <a:ext cx="4973760" cy="458460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110160" y="1843560"/>
            <a:ext cx="4840920" cy="137124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4"/>
          <p:cNvSpPr/>
          <p:nvPr/>
        </p:nvSpPr>
        <p:spPr>
          <a:xfrm>
            <a:off x="6027120" y="435600"/>
            <a:ext cx="4806000" cy="446616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5"/>
          <p:cNvSpPr/>
          <p:nvPr/>
        </p:nvSpPr>
        <p:spPr>
          <a:xfrm>
            <a:off x="6092640" y="3434760"/>
            <a:ext cx="4743720" cy="13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     처음 화면으로 돌아가도록 설계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바로 넘어갈경우 미처 확인 못하여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오류라고 느낄수 있음을 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염려하여 </a:t>
            </a:r>
            <a:r>
              <a:rPr lang="en-US" sz="1600" b="0" u="sng" strike="noStrike" spc="-1">
                <a:solidFill>
                  <a:srgbClr val="3A3838"/>
                </a:solidFill>
                <a:uFillTx/>
                <a:latin typeface="Montserrat SemiBold"/>
                <a:ea typeface="Montserrat SemiBold"/>
              </a:rPr>
              <a:t>Thread.sleep(2000);기능</a:t>
            </a: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Montserrat SemiBold"/>
              </a:rPr>
              <a:t>을 넣어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Montserrat SemiBold"/>
              </a:rPr>
              <a:t>몇초</a:t>
            </a: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 뒤에 돌아가도록 했습니다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262" name="CustomShape 6"/>
          <p:cNvSpPr/>
          <p:nvPr/>
        </p:nvSpPr>
        <p:spPr>
          <a:xfrm>
            <a:off x="475920" y="4239000"/>
            <a:ext cx="590436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else if(</a:t>
            </a:r>
            <a:r>
              <a:rPr lang="en-US" sz="1800" b="0" strike="noStrike" spc="-1">
                <a:solidFill>
                  <a:srgbClr val="DBBE39"/>
                </a:solidFill>
                <a:latin typeface="Montserrat SemiBold"/>
                <a:ea typeface="Montserrat SemiBold"/>
              </a:rPr>
              <a:t>difference</a:t>
            </a:r>
            <a:r>
              <a:rPr lang="en-US" sz="1800" b="0" strike="noStrike" spc="-1">
                <a:solidFill>
                  <a:srgbClr val="181818"/>
                </a:solidFill>
                <a:latin typeface="Montserrat SemiBold"/>
                <a:ea typeface="Pretendard"/>
              </a:rPr>
              <a:t>&lt;-</a:t>
            </a:r>
            <a:r>
              <a:rPr lang="en-US" sz="1800" b="0" strike="noStrike" spc="-1">
                <a:solidFill>
                  <a:srgbClr val="00B050"/>
                </a:solidFill>
                <a:latin typeface="Montserrat SemiBold"/>
                <a:ea typeface="Pretendard"/>
              </a:rPr>
              <a:t>total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){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   부족한 돈이 더 많다(true)  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}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63" name="CustomShape 7"/>
          <p:cNvSpPr/>
          <p:nvPr/>
        </p:nvSpPr>
        <p:spPr>
          <a:xfrm>
            <a:off x="6164280" y="513000"/>
            <a:ext cx="4514760" cy="274572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6" name="Line 1"/>
          <p:cNvSpPr/>
          <p:nvPr/>
        </p:nvSpPr>
        <p:spPr>
          <a:xfrm>
            <a:off x="3360240" y="252360"/>
            <a:ext cx="5270400" cy="0"/>
          </a:xfrm>
          <a:prstGeom prst="line">
            <a:avLst/>
          </a:prstGeom>
          <a:ln w="190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1722240" y="530640"/>
            <a:ext cx="8747280" cy="14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800" b="1" strike="noStrike" spc="-1">
                <a:solidFill>
                  <a:srgbClr val="5F5F5D"/>
                </a:solidFill>
                <a:latin typeface="Montserrat Black"/>
                <a:ea typeface="Pretendard"/>
              </a:rPr>
              <a:t>영화 예매 서비스</a:t>
            </a:r>
            <a:endParaRPr lang="en-US" sz="8800" b="0" strike="noStrike" spc="-1">
              <a:latin typeface="굴림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xmlns:mc="http://schemas.openxmlformats.org/markup-compatibility/2006" xmlns:p15="http://schemas.microsoft.com/office/powerpoint/2012/main" xmlns="" val="44959516"/>
              </p:ext>
            </p:extLst>
          </p:nvPr>
        </p:nvGraphicFramePr>
        <p:xfrm>
          <a:off x="180360" y="2151720"/>
          <a:ext cx="11940840" cy="485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CustomShape 3"/>
          <p:cNvSpPr/>
          <p:nvPr/>
        </p:nvSpPr>
        <p:spPr>
          <a:xfrm>
            <a:off x="4205160" y="1899000"/>
            <a:ext cx="843840" cy="65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882760" y="4702680"/>
            <a:ext cx="1763280" cy="73764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2F2F2"/>
                </a:solidFill>
                <a:latin typeface="Montserrat SemiBold"/>
                <a:ea typeface="Pretendard"/>
              </a:rPr>
              <a:t>포인트 -&gt; 현금</a:t>
            </a:r>
            <a:endParaRPr lang="en-US" sz="10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000" b="1" strike="noStrike" spc="-1">
                <a:solidFill>
                  <a:srgbClr val="F2F2F2"/>
                </a:solidFill>
                <a:latin typeface="Montserrat SemiBold"/>
                <a:ea typeface="Pretendard"/>
              </a:rPr>
              <a:t> (차액시스템)</a:t>
            </a:r>
            <a:endParaRPr lang="en-US" sz="1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그림 4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ln>
            <a:noFill/>
          </a:ln>
        </p:spPr>
      </p:pic>
      <p:grpSp>
        <p:nvGrpSpPr>
          <p:cNvPr id="265" name="Group 1"/>
          <p:cNvGrpSpPr/>
          <p:nvPr/>
        </p:nvGrpSpPr>
        <p:grpSpPr>
          <a:xfrm>
            <a:off x="870120" y="2721240"/>
            <a:ext cx="2963520" cy="1409760"/>
            <a:chOff x="870120" y="2721240"/>
            <a:chExt cx="2963520" cy="1409760"/>
          </a:xfrm>
        </p:grpSpPr>
        <p:sp>
          <p:nvSpPr>
            <p:cNvPr id="266" name="CustomShape 2"/>
            <p:cNvSpPr/>
            <p:nvPr/>
          </p:nvSpPr>
          <p:spPr>
            <a:xfrm>
              <a:off x="984600" y="2721240"/>
              <a:ext cx="1829880" cy="76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400" b="0" strike="noStrike" spc="-1">
                  <a:solidFill>
                    <a:srgbClr val="3A3838"/>
                  </a:solidFill>
                  <a:latin typeface="Montserrat Black"/>
                  <a:ea typeface="Pretendard"/>
                </a:rPr>
                <a:t>Part 3</a:t>
              </a:r>
              <a:endParaRPr lang="en-US" sz="4400" b="0" strike="noStrike" spc="-1">
                <a:latin typeface="굴림"/>
              </a:endParaRPr>
            </a:p>
          </p:txBody>
        </p:sp>
        <p:sp>
          <p:nvSpPr>
            <p:cNvPr id="267" name="CustomShape 3"/>
            <p:cNvSpPr/>
            <p:nvPr/>
          </p:nvSpPr>
          <p:spPr>
            <a:xfrm>
              <a:off x="870120" y="3490560"/>
              <a:ext cx="2963520" cy="640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b="0" strike="noStrike" spc="-301">
                  <a:solidFill>
                    <a:srgbClr val="3A3838"/>
                  </a:solidFill>
                  <a:latin typeface="Montserrat SemiBold"/>
                  <a:ea typeface="Montserrat SemiBold"/>
                </a:rPr>
                <a:t>레드 회원 가입</a:t>
              </a:r>
              <a:endParaRPr lang="en-US" sz="3600" b="0" strike="noStrike" spc="-1">
                <a:latin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그림 9"/>
          <p:cNvPicPr/>
          <p:nvPr/>
        </p:nvPicPr>
        <p:blipFill>
          <a:blip r:embed="rId2"/>
          <a:stretch/>
        </p:blipFill>
        <p:spPr>
          <a:xfrm>
            <a:off x="506160" y="3828240"/>
            <a:ext cx="3660480" cy="2681280"/>
          </a:xfrm>
          <a:prstGeom prst="rect">
            <a:avLst/>
          </a:prstGeom>
          <a:ln>
            <a:noFill/>
          </a:ln>
        </p:spPr>
      </p:pic>
      <p:pic>
        <p:nvPicPr>
          <p:cNvPr id="269" name="그림 3"/>
          <p:cNvPicPr/>
          <p:nvPr/>
        </p:nvPicPr>
        <p:blipFill>
          <a:blip r:embed="rId3"/>
          <a:stretch/>
        </p:blipFill>
        <p:spPr>
          <a:xfrm>
            <a:off x="5559480" y="333720"/>
            <a:ext cx="3672000" cy="2777040"/>
          </a:xfrm>
          <a:prstGeom prst="rect">
            <a:avLst/>
          </a:prstGeom>
          <a:ln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506520" y="3839400"/>
            <a:ext cx="2857680" cy="30600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506520" y="5279760"/>
            <a:ext cx="2513160" cy="3373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2" name="Group 3"/>
          <p:cNvGrpSpPr/>
          <p:nvPr/>
        </p:nvGrpSpPr>
        <p:grpSpPr>
          <a:xfrm>
            <a:off x="582480" y="329040"/>
            <a:ext cx="3745440" cy="1737720"/>
            <a:chOff x="582480" y="329040"/>
            <a:chExt cx="3745440" cy="1737720"/>
          </a:xfrm>
        </p:grpSpPr>
        <p:sp>
          <p:nvSpPr>
            <p:cNvPr id="273" name="CustomShape 4"/>
            <p:cNvSpPr/>
            <p:nvPr/>
          </p:nvSpPr>
          <p:spPr>
            <a:xfrm>
              <a:off x="582480" y="329040"/>
              <a:ext cx="3745440" cy="173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&lt;레드 회원 가입 진입 두가지&gt;</a:t>
              </a:r>
              <a:endParaRPr lang="en-US" sz="18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1. 처음 목차에서 진입</a:t>
              </a:r>
              <a:endParaRPr lang="en-US" sz="18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3A3838"/>
                  </a:solidFill>
                  <a:latin typeface="Montserrat SemiBold"/>
                  <a:ea typeface="Pretendard"/>
                </a:rPr>
                <a:t>2. (비회원) 결제창에서 진입</a:t>
              </a:r>
              <a:endParaRPr lang="en-US" sz="1800" b="0" strike="noStrike" spc="-1">
                <a:latin typeface="굴림"/>
              </a:endParaRPr>
            </a:p>
          </p:txBody>
        </p:sp>
        <p:sp>
          <p:nvSpPr>
            <p:cNvPr id="274" name="CustomShape 5"/>
            <p:cNvSpPr/>
            <p:nvPr/>
          </p:nvSpPr>
          <p:spPr>
            <a:xfrm>
              <a:off x="663120" y="1678680"/>
              <a:ext cx="2920320" cy="358200"/>
            </a:xfrm>
            <a:prstGeom prst="rect">
              <a:avLst/>
            </a:prstGeom>
            <a:noFill/>
            <a:ln w="2844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ustomShape 6"/>
            <p:cNvSpPr/>
            <p:nvPr/>
          </p:nvSpPr>
          <p:spPr>
            <a:xfrm>
              <a:off x="663120" y="1125360"/>
              <a:ext cx="2262600" cy="347760"/>
            </a:xfrm>
            <a:prstGeom prst="rect">
              <a:avLst/>
            </a:prstGeom>
            <a:noFill/>
            <a:ln w="28440">
              <a:solidFill>
                <a:srgbClr val="DBBE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6" name="CustomShape 7"/>
          <p:cNvSpPr/>
          <p:nvPr/>
        </p:nvSpPr>
        <p:spPr>
          <a:xfrm>
            <a:off x="5558760" y="1835280"/>
            <a:ext cx="2262600" cy="306000"/>
          </a:xfrm>
          <a:prstGeom prst="rect">
            <a:avLst/>
          </a:prstGeom>
          <a:noFill/>
          <a:ln w="28440"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그림 29"/>
          <p:cNvPicPr/>
          <p:nvPr/>
        </p:nvPicPr>
        <p:blipFill>
          <a:blip r:embed="rId4"/>
          <a:stretch/>
        </p:blipFill>
        <p:spPr>
          <a:xfrm>
            <a:off x="4455720" y="4143960"/>
            <a:ext cx="4955760" cy="322560"/>
          </a:xfrm>
          <a:prstGeom prst="rect">
            <a:avLst/>
          </a:prstGeom>
          <a:ln>
            <a:noFill/>
          </a:ln>
        </p:spPr>
      </p:pic>
      <p:pic>
        <p:nvPicPr>
          <p:cNvPr id="278" name="그림 30"/>
          <p:cNvPicPr/>
          <p:nvPr/>
        </p:nvPicPr>
        <p:blipFill>
          <a:blip r:embed="rId5"/>
          <a:stretch/>
        </p:blipFill>
        <p:spPr>
          <a:xfrm>
            <a:off x="9333000" y="1421640"/>
            <a:ext cx="1980720" cy="1133280"/>
          </a:xfrm>
          <a:prstGeom prst="rect">
            <a:avLst/>
          </a:prstGeom>
          <a:ln>
            <a:noFill/>
          </a:ln>
        </p:spPr>
      </p:pic>
      <p:pic>
        <p:nvPicPr>
          <p:cNvPr id="279" name="그림 31"/>
          <p:cNvPicPr/>
          <p:nvPr/>
        </p:nvPicPr>
        <p:blipFill>
          <a:blip r:embed="rId6"/>
          <a:stretch/>
        </p:blipFill>
        <p:spPr>
          <a:xfrm>
            <a:off x="4557240" y="4983840"/>
            <a:ext cx="2742840" cy="1148760"/>
          </a:xfrm>
          <a:prstGeom prst="rect">
            <a:avLst/>
          </a:prstGeom>
          <a:ln>
            <a:noFill/>
          </a:ln>
        </p:spPr>
      </p:pic>
      <p:sp>
        <p:nvSpPr>
          <p:cNvPr id="280" name="CustomShape 8"/>
          <p:cNvSpPr/>
          <p:nvPr/>
        </p:nvSpPr>
        <p:spPr>
          <a:xfrm>
            <a:off x="9264240" y="1365480"/>
            <a:ext cx="2179080" cy="1256040"/>
          </a:xfrm>
          <a:prstGeom prst="rect">
            <a:avLst/>
          </a:prstGeom>
          <a:noFill/>
          <a:ln w="28440"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9"/>
          <p:cNvSpPr/>
          <p:nvPr/>
        </p:nvSpPr>
        <p:spPr>
          <a:xfrm>
            <a:off x="4328640" y="3665160"/>
            <a:ext cx="7656480" cy="25455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0"/>
          <p:cNvSpPr/>
          <p:nvPr/>
        </p:nvSpPr>
        <p:spPr>
          <a:xfrm>
            <a:off x="7290360" y="4949280"/>
            <a:ext cx="4695480" cy="13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JoinU( )메소드를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Behind 클래스에서 작성함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반면에 결제창은 Cash 클래스에서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작성하였기 때문에 클래스 불러오고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메소드 기입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283" name="그림 36"/>
          <p:cNvPicPr/>
          <p:nvPr/>
        </p:nvPicPr>
        <p:blipFill>
          <a:blip r:embed="rId7"/>
          <a:stretch/>
        </p:blipFill>
        <p:spPr>
          <a:xfrm>
            <a:off x="9633960" y="3828600"/>
            <a:ext cx="1942920" cy="933120"/>
          </a:xfrm>
          <a:prstGeom prst="rect">
            <a:avLst/>
          </a:prstGeom>
          <a:ln>
            <a:noFill/>
          </a:ln>
        </p:spPr>
      </p:pic>
      <p:sp>
        <p:nvSpPr>
          <p:cNvPr id="284" name="CustomShape 11"/>
          <p:cNvSpPr/>
          <p:nvPr/>
        </p:nvSpPr>
        <p:spPr>
          <a:xfrm>
            <a:off x="579600" y="3842640"/>
            <a:ext cx="3596400" cy="26100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2"/>
          <p:cNvSpPr/>
          <p:nvPr/>
        </p:nvSpPr>
        <p:spPr>
          <a:xfrm>
            <a:off x="5631840" y="419040"/>
            <a:ext cx="3596400" cy="26100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그림 18"/>
          <p:cNvPicPr/>
          <p:nvPr/>
        </p:nvPicPr>
        <p:blipFill>
          <a:blip r:embed="rId2"/>
          <a:stretch/>
        </p:blipFill>
        <p:spPr>
          <a:xfrm>
            <a:off x="92160" y="128880"/>
            <a:ext cx="3575160" cy="3061080"/>
          </a:xfrm>
          <a:prstGeom prst="rect">
            <a:avLst/>
          </a:prstGeom>
          <a:ln>
            <a:noFill/>
          </a:ln>
        </p:spPr>
      </p:pic>
      <p:pic>
        <p:nvPicPr>
          <p:cNvPr id="287" name="그림 10"/>
          <p:cNvPicPr/>
          <p:nvPr/>
        </p:nvPicPr>
        <p:blipFill>
          <a:blip r:embed="rId3"/>
          <a:stretch/>
        </p:blipFill>
        <p:spPr>
          <a:xfrm>
            <a:off x="3885840" y="167400"/>
            <a:ext cx="4736520" cy="2255040"/>
          </a:xfrm>
          <a:prstGeom prst="rect">
            <a:avLst/>
          </a:prstGeom>
          <a:ln>
            <a:noFill/>
          </a:ln>
        </p:spPr>
      </p:pic>
      <p:pic>
        <p:nvPicPr>
          <p:cNvPr id="288" name="그림 11"/>
          <p:cNvPicPr/>
          <p:nvPr/>
        </p:nvPicPr>
        <p:blipFill>
          <a:blip r:embed="rId4"/>
          <a:stretch/>
        </p:blipFill>
        <p:spPr>
          <a:xfrm>
            <a:off x="516960" y="3764880"/>
            <a:ext cx="4011840" cy="258120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4231440" y="829800"/>
            <a:ext cx="3772800" cy="39600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"/>
          <p:cNvSpPr/>
          <p:nvPr/>
        </p:nvSpPr>
        <p:spPr>
          <a:xfrm>
            <a:off x="130680" y="308520"/>
            <a:ext cx="2429280" cy="32580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그림 20"/>
          <p:cNvPicPr/>
          <p:nvPr/>
        </p:nvPicPr>
        <p:blipFill>
          <a:blip r:embed="rId5"/>
          <a:stretch/>
        </p:blipFill>
        <p:spPr>
          <a:xfrm>
            <a:off x="6449040" y="3717000"/>
            <a:ext cx="5018760" cy="239148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4231440" y="1301040"/>
            <a:ext cx="1817640" cy="25560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4"/>
          <p:cNvSpPr/>
          <p:nvPr/>
        </p:nvSpPr>
        <p:spPr>
          <a:xfrm>
            <a:off x="521640" y="3767400"/>
            <a:ext cx="4013280" cy="25819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5"/>
          <p:cNvSpPr/>
          <p:nvPr/>
        </p:nvSpPr>
        <p:spPr>
          <a:xfrm>
            <a:off x="6447240" y="3697200"/>
            <a:ext cx="5025960" cy="283248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6"/>
          <p:cNvSpPr/>
          <p:nvPr/>
        </p:nvSpPr>
        <p:spPr>
          <a:xfrm>
            <a:off x="4231440" y="1712160"/>
            <a:ext cx="2368800" cy="22572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7"/>
          <p:cNvSpPr/>
          <p:nvPr/>
        </p:nvSpPr>
        <p:spPr>
          <a:xfrm>
            <a:off x="6449040" y="6198120"/>
            <a:ext cx="518940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비밀번호도 id와 마찬가지로 적용해서 호출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3884040" y="2490480"/>
            <a:ext cx="640260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String id = input(1);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Input(1)에 id '출력'을 넣어둔 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input(1)을 'id'를 매개변수로 삽입 한 후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아이디창을 호출 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3880440" y="2494080"/>
            <a:ext cx="4504680" cy="10879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0"/>
          <p:cNvSpPr/>
          <p:nvPr/>
        </p:nvSpPr>
        <p:spPr>
          <a:xfrm>
            <a:off x="130680" y="669240"/>
            <a:ext cx="2970360" cy="7671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1"/>
          <p:cNvSpPr/>
          <p:nvPr/>
        </p:nvSpPr>
        <p:spPr>
          <a:xfrm>
            <a:off x="130680" y="1762200"/>
            <a:ext cx="3431880" cy="80712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12"/>
          <p:cNvSpPr/>
          <p:nvPr/>
        </p:nvSpPr>
        <p:spPr>
          <a:xfrm>
            <a:off x="4231440" y="2002680"/>
            <a:ext cx="4233960" cy="32580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13"/>
          <p:cNvSpPr/>
          <p:nvPr/>
        </p:nvSpPr>
        <p:spPr>
          <a:xfrm>
            <a:off x="130680" y="2865240"/>
            <a:ext cx="2739960" cy="26568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14"/>
          <p:cNvSpPr/>
          <p:nvPr/>
        </p:nvSpPr>
        <p:spPr>
          <a:xfrm>
            <a:off x="8733240" y="308520"/>
            <a:ext cx="3331440" cy="134856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5"/>
          <p:cNvSpPr/>
          <p:nvPr/>
        </p:nvSpPr>
        <p:spPr>
          <a:xfrm>
            <a:off x="8735040" y="423000"/>
            <a:ext cx="374544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회원가입 완료 후 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메시지를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printf를 사용하여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본인이 기입한 아이디로 출력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5" name="CustomShape 16"/>
          <p:cNvSpPr/>
          <p:nvPr/>
        </p:nvSpPr>
        <p:spPr>
          <a:xfrm>
            <a:off x="130680" y="241560"/>
            <a:ext cx="3429360" cy="29646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그림 4"/>
          <p:cNvPicPr/>
          <p:nvPr/>
        </p:nvPicPr>
        <p:blipFill>
          <a:blip r:embed="rId2"/>
          <a:stretch/>
        </p:blipFill>
        <p:spPr>
          <a:xfrm>
            <a:off x="277560" y="240120"/>
            <a:ext cx="5091480" cy="409140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819720" y="1135800"/>
            <a:ext cx="1907640" cy="1911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6750360" y="486720"/>
            <a:ext cx="3795480" cy="14403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3"/>
          <p:cNvSpPr/>
          <p:nvPr/>
        </p:nvSpPr>
        <p:spPr>
          <a:xfrm>
            <a:off x="6790680" y="485640"/>
            <a:ext cx="3331080" cy="146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Thread.sleep(500);기능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을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사용하여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조금 딜레이 시켜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회원 가입 후를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더 실감나게 구현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310" name="그림 9"/>
          <p:cNvPicPr/>
          <p:nvPr/>
        </p:nvPicPr>
        <p:blipFill>
          <a:blip r:embed="rId3"/>
          <a:stretch/>
        </p:blipFill>
        <p:spPr>
          <a:xfrm>
            <a:off x="6958080" y="2246760"/>
            <a:ext cx="4705200" cy="4086360"/>
          </a:xfrm>
          <a:prstGeom prst="rect">
            <a:avLst/>
          </a:prstGeom>
          <a:ln>
            <a:noFill/>
          </a:ln>
        </p:spPr>
      </p:pic>
      <p:sp>
        <p:nvSpPr>
          <p:cNvPr id="311" name="CustomShape 4"/>
          <p:cNvSpPr/>
          <p:nvPr/>
        </p:nvSpPr>
        <p:spPr>
          <a:xfrm>
            <a:off x="6957360" y="2242440"/>
            <a:ext cx="4705200" cy="408492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5"/>
          <p:cNvSpPr/>
          <p:nvPr/>
        </p:nvSpPr>
        <p:spPr>
          <a:xfrm>
            <a:off x="443880" y="3661920"/>
            <a:ext cx="3870000" cy="6714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그림 12"/>
          <p:cNvPicPr/>
          <p:nvPr/>
        </p:nvPicPr>
        <p:blipFill>
          <a:blip r:embed="rId4"/>
          <a:stretch/>
        </p:blipFill>
        <p:spPr>
          <a:xfrm>
            <a:off x="1593000" y="4607280"/>
            <a:ext cx="4997520" cy="2048040"/>
          </a:xfrm>
          <a:prstGeom prst="rect">
            <a:avLst/>
          </a:prstGeom>
          <a:ln>
            <a:noFill/>
          </a:ln>
        </p:spPr>
      </p:pic>
      <p:sp>
        <p:nvSpPr>
          <p:cNvPr id="314" name="CustomShape 6"/>
          <p:cNvSpPr/>
          <p:nvPr/>
        </p:nvSpPr>
        <p:spPr>
          <a:xfrm>
            <a:off x="287280" y="4486680"/>
            <a:ext cx="6302160" cy="231048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7"/>
          <p:cNvSpPr/>
          <p:nvPr/>
        </p:nvSpPr>
        <p:spPr>
          <a:xfrm>
            <a:off x="284760" y="4491360"/>
            <a:ext cx="130248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회원가입후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바로 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영화 예매를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이어갈 수 있도록 설정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16" name="CustomShape 8"/>
          <p:cNvSpPr/>
          <p:nvPr/>
        </p:nvSpPr>
        <p:spPr>
          <a:xfrm>
            <a:off x="7009560" y="2402280"/>
            <a:ext cx="4504320" cy="37893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 1"/>
          <p:cNvGrpSpPr/>
          <p:nvPr/>
        </p:nvGrpSpPr>
        <p:grpSpPr>
          <a:xfrm>
            <a:off x="885240" y="2721240"/>
            <a:ext cx="3268080" cy="1958400"/>
            <a:chOff x="885240" y="2721240"/>
            <a:chExt cx="3268080" cy="1958400"/>
          </a:xfrm>
        </p:grpSpPr>
        <p:sp>
          <p:nvSpPr>
            <p:cNvPr id="318" name="CustomShape 2"/>
            <p:cNvSpPr/>
            <p:nvPr/>
          </p:nvSpPr>
          <p:spPr>
            <a:xfrm>
              <a:off x="1055160" y="2721240"/>
              <a:ext cx="2757960" cy="762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400" b="0" strike="noStrike" spc="-1">
                  <a:solidFill>
                    <a:srgbClr val="3A3838"/>
                  </a:solidFill>
                  <a:latin typeface="Montserrat Black"/>
                  <a:ea typeface="Pretendard"/>
                </a:rPr>
                <a:t>?. Hidden</a:t>
              </a:r>
              <a:endParaRPr lang="en-US" sz="4400" b="0" strike="noStrike" spc="-1">
                <a:latin typeface="굴림"/>
              </a:endParaRPr>
            </a:p>
          </p:txBody>
        </p:sp>
        <p:sp>
          <p:nvSpPr>
            <p:cNvPr id="319" name="CustomShape 3"/>
            <p:cNvSpPr/>
            <p:nvPr/>
          </p:nvSpPr>
          <p:spPr>
            <a:xfrm>
              <a:off x="885240" y="3490560"/>
              <a:ext cx="3268080" cy="1189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b="0" strike="noStrike" spc="-301">
                  <a:solidFill>
                    <a:srgbClr val="3A3838"/>
                  </a:solidFill>
                  <a:latin typeface="Montserrat SemiBold"/>
                  <a:ea typeface="Pretendard"/>
                </a:rPr>
                <a:t>숨겨진 페이지에</a:t>
              </a:r>
              <a:endParaRPr lang="en-US" sz="36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3600" b="0" strike="noStrike" spc="-301">
                  <a:solidFill>
                    <a:srgbClr val="3A3838"/>
                  </a:solidFill>
                  <a:latin typeface="Montserrat SemiBold"/>
                  <a:ea typeface="Pretendard"/>
                </a:rPr>
                <a:t>입장하셨습니다</a:t>
              </a:r>
              <a:endParaRPr lang="en-US" sz="3600" b="0" strike="noStrike" spc="-1">
                <a:latin typeface="굴림"/>
              </a:endParaRPr>
            </a:p>
          </p:txBody>
        </p:sp>
      </p:grpSp>
      <p:pic>
        <p:nvPicPr>
          <p:cNvPr id="320" name="그림 8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그림 4"/>
          <p:cNvPicPr/>
          <p:nvPr/>
        </p:nvPicPr>
        <p:blipFill>
          <a:blip r:embed="rId2"/>
          <a:stretch/>
        </p:blipFill>
        <p:spPr>
          <a:xfrm>
            <a:off x="7966440" y="3586320"/>
            <a:ext cx="4076280" cy="2632680"/>
          </a:xfrm>
          <a:prstGeom prst="rect">
            <a:avLst/>
          </a:prstGeom>
          <a:ln>
            <a:noFill/>
          </a:ln>
        </p:spPr>
      </p:pic>
      <p:pic>
        <p:nvPicPr>
          <p:cNvPr id="322" name="그림 5"/>
          <p:cNvPicPr/>
          <p:nvPr/>
        </p:nvPicPr>
        <p:blipFill>
          <a:blip r:embed="rId3"/>
          <a:stretch/>
        </p:blipFill>
        <p:spPr>
          <a:xfrm>
            <a:off x="433800" y="350280"/>
            <a:ext cx="8697600" cy="316368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924120" y="1595160"/>
            <a:ext cx="8066520" cy="1590120"/>
          </a:xfrm>
          <a:prstGeom prst="rect">
            <a:avLst/>
          </a:prstGeom>
          <a:noFill/>
          <a:ln w="284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7969680" y="3588840"/>
            <a:ext cx="4089240" cy="2633760"/>
          </a:xfrm>
          <a:prstGeom prst="rect">
            <a:avLst/>
          </a:prstGeom>
          <a:noFill/>
          <a:ln w="284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600480" y="3922920"/>
            <a:ext cx="4193640" cy="911520"/>
          </a:xfrm>
          <a:prstGeom prst="rect">
            <a:avLst/>
          </a:prstGeom>
          <a:noFill/>
          <a:ln w="284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600840" y="3920040"/>
            <a:ext cx="4489560" cy="276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공지 페이지에 숨겨놓은 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히든페이지 힌트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조금 더 실감나게 Thread.sleep( )사용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switch문과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try catch를 사용하여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다른 값을 내어 오류가 날 것을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방지하여 다시 목차 페이지로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돌아갈수있게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default로 목차 메소드 진입하게 구현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527400" y="5071320"/>
            <a:ext cx="7387920" cy="1715400"/>
          </a:xfrm>
          <a:prstGeom prst="rect">
            <a:avLst/>
          </a:prstGeom>
          <a:noFill/>
          <a:ln w="28440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그림 13"/>
          <p:cNvPicPr/>
          <p:nvPr/>
        </p:nvPicPr>
        <p:blipFill>
          <a:blip r:embed="rId4"/>
          <a:stretch/>
        </p:blipFill>
        <p:spPr>
          <a:xfrm>
            <a:off x="4244400" y="5176800"/>
            <a:ext cx="3525840" cy="1504440"/>
          </a:xfrm>
          <a:prstGeom prst="rect">
            <a:avLst/>
          </a:prstGeom>
          <a:ln>
            <a:noFill/>
          </a:ln>
        </p:spPr>
      </p:pic>
      <p:sp>
        <p:nvSpPr>
          <p:cNvPr id="329" name="CustomShape 6"/>
          <p:cNvSpPr/>
          <p:nvPr/>
        </p:nvSpPr>
        <p:spPr>
          <a:xfrm>
            <a:off x="7970040" y="3592080"/>
            <a:ext cx="4076280" cy="26204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그림 2"/>
          <p:cNvPicPr/>
          <p:nvPr/>
        </p:nvPicPr>
        <p:blipFill>
          <a:blip r:embed="rId2"/>
          <a:stretch/>
        </p:blipFill>
        <p:spPr>
          <a:xfrm>
            <a:off x="3043440" y="540360"/>
            <a:ext cx="5443560" cy="2225160"/>
          </a:xfrm>
          <a:prstGeom prst="rect">
            <a:avLst/>
          </a:prstGeom>
          <a:ln>
            <a:noFill/>
          </a:ln>
        </p:spPr>
      </p:pic>
      <p:pic>
        <p:nvPicPr>
          <p:cNvPr id="331" name="그림 3"/>
          <p:cNvPicPr/>
          <p:nvPr/>
        </p:nvPicPr>
        <p:blipFill>
          <a:blip r:embed="rId3"/>
          <a:stretch/>
        </p:blipFill>
        <p:spPr>
          <a:xfrm>
            <a:off x="4433040" y="3291480"/>
            <a:ext cx="2742840" cy="1440360"/>
          </a:xfrm>
          <a:prstGeom prst="rect">
            <a:avLst/>
          </a:prstGeom>
          <a:ln>
            <a:noFill/>
          </a:ln>
        </p:spPr>
      </p:pic>
      <p:pic>
        <p:nvPicPr>
          <p:cNvPr id="332" name="그림 4"/>
          <p:cNvPicPr/>
          <p:nvPr/>
        </p:nvPicPr>
        <p:blipFill>
          <a:blip r:embed="rId4"/>
          <a:stretch/>
        </p:blipFill>
        <p:spPr>
          <a:xfrm>
            <a:off x="7738920" y="3139560"/>
            <a:ext cx="2742840" cy="1587240"/>
          </a:xfrm>
          <a:prstGeom prst="rect">
            <a:avLst/>
          </a:prstGeom>
          <a:ln>
            <a:noFill/>
          </a:ln>
        </p:spPr>
      </p:pic>
      <p:pic>
        <p:nvPicPr>
          <p:cNvPr id="333" name="그림 5"/>
          <p:cNvPicPr/>
          <p:nvPr/>
        </p:nvPicPr>
        <p:blipFill>
          <a:blip r:embed="rId5"/>
          <a:stretch/>
        </p:blipFill>
        <p:spPr>
          <a:xfrm>
            <a:off x="645480" y="3346560"/>
            <a:ext cx="2742840" cy="13298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251640" y="250560"/>
            <a:ext cx="11506680" cy="5691240"/>
          </a:xfrm>
          <a:prstGeom prst="rect">
            <a:avLst/>
          </a:prstGeom>
          <a:noFill/>
          <a:ln w="2844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3469320" y="4065840"/>
            <a:ext cx="5419800" cy="3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/ 1000 *                                                       +         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3783240" y="5163840"/>
            <a:ext cx="5419800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3000/  1000  *  "3"  + "3"   = </a:t>
            </a:r>
            <a:r>
              <a:rPr lang="en-US" sz="2000" b="0" u="sng" strike="noStrike" spc="-1">
                <a:solidFill>
                  <a:srgbClr val="433B26"/>
                </a:solidFill>
                <a:uFillTx/>
                <a:latin typeface="Montserrat SemiBold"/>
                <a:ea typeface="Pretendard"/>
              </a:rPr>
              <a:t>99</a:t>
            </a:r>
            <a:r>
              <a:rPr lang="en-US" sz="20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;           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3043080" y="596520"/>
            <a:ext cx="5381280" cy="206712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5"/>
          <p:cNvSpPr/>
          <p:nvPr/>
        </p:nvSpPr>
        <p:spPr>
          <a:xfrm>
            <a:off x="4483440" y="3352320"/>
            <a:ext cx="2688120" cy="13780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6"/>
          <p:cNvSpPr/>
          <p:nvPr/>
        </p:nvSpPr>
        <p:spPr>
          <a:xfrm>
            <a:off x="7736040" y="3149640"/>
            <a:ext cx="2740320" cy="15242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7"/>
          <p:cNvSpPr/>
          <p:nvPr/>
        </p:nvSpPr>
        <p:spPr>
          <a:xfrm>
            <a:off x="642240" y="3289680"/>
            <a:ext cx="2750760" cy="133632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8"/>
          <p:cNvSpPr/>
          <p:nvPr/>
        </p:nvSpPr>
        <p:spPr>
          <a:xfrm>
            <a:off x="330120" y="491040"/>
            <a:ext cx="448956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공지페이지에 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히든페이지 정보 정답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42" name="CustomShape 9"/>
          <p:cNvSpPr/>
          <p:nvPr/>
        </p:nvSpPr>
        <p:spPr>
          <a:xfrm>
            <a:off x="4267080" y="1972080"/>
            <a:ext cx="1507320" cy="376200"/>
          </a:xfrm>
          <a:prstGeom prst="rect">
            <a:avLst/>
          </a:prstGeom>
          <a:noFill/>
          <a:ln w="2844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10"/>
          <p:cNvSpPr/>
          <p:nvPr/>
        </p:nvSpPr>
        <p:spPr>
          <a:xfrm>
            <a:off x="4437360" y="4067640"/>
            <a:ext cx="1507320" cy="266040"/>
          </a:xfrm>
          <a:prstGeom prst="rect">
            <a:avLst/>
          </a:prstGeom>
          <a:noFill/>
          <a:ln w="2844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11"/>
          <p:cNvSpPr/>
          <p:nvPr/>
        </p:nvSpPr>
        <p:spPr>
          <a:xfrm>
            <a:off x="6181920" y="1972080"/>
            <a:ext cx="1657800" cy="376200"/>
          </a:xfrm>
          <a:prstGeom prst="rect">
            <a:avLst/>
          </a:prstGeom>
          <a:noFill/>
          <a:ln w="2844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12"/>
          <p:cNvSpPr/>
          <p:nvPr/>
        </p:nvSpPr>
        <p:spPr>
          <a:xfrm>
            <a:off x="7736040" y="3936960"/>
            <a:ext cx="1557360" cy="356040"/>
          </a:xfrm>
          <a:prstGeom prst="rect">
            <a:avLst/>
          </a:prstGeom>
          <a:noFill/>
          <a:ln w="2844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13"/>
          <p:cNvSpPr/>
          <p:nvPr/>
        </p:nvSpPr>
        <p:spPr>
          <a:xfrm>
            <a:off x="3114000" y="1290240"/>
            <a:ext cx="2329560" cy="285840"/>
          </a:xfrm>
          <a:prstGeom prst="rect">
            <a:avLst/>
          </a:prstGeom>
          <a:noFill/>
          <a:ln w="2844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4"/>
          <p:cNvSpPr/>
          <p:nvPr/>
        </p:nvSpPr>
        <p:spPr>
          <a:xfrm>
            <a:off x="647280" y="4328280"/>
            <a:ext cx="1106280" cy="245880"/>
          </a:xfrm>
          <a:prstGeom prst="rect">
            <a:avLst/>
          </a:prstGeom>
          <a:noFill/>
          <a:ln w="2844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그림 11"/>
          <p:cNvPicPr/>
          <p:nvPr/>
        </p:nvPicPr>
        <p:blipFill>
          <a:blip r:embed="rId2"/>
          <a:stretch/>
        </p:blipFill>
        <p:spPr>
          <a:xfrm>
            <a:off x="626400" y="330480"/>
            <a:ext cx="5403960" cy="1959840"/>
          </a:xfrm>
          <a:prstGeom prst="rect">
            <a:avLst/>
          </a:prstGeom>
          <a:ln>
            <a:noFill/>
          </a:ln>
        </p:spPr>
      </p:pic>
      <p:pic>
        <p:nvPicPr>
          <p:cNvPr id="349" name="그림 2"/>
          <p:cNvPicPr/>
          <p:nvPr/>
        </p:nvPicPr>
        <p:blipFill>
          <a:blip r:embed="rId3"/>
          <a:stretch/>
        </p:blipFill>
        <p:spPr>
          <a:xfrm>
            <a:off x="935280" y="2790360"/>
            <a:ext cx="4360680" cy="2539800"/>
          </a:xfrm>
          <a:prstGeom prst="rect">
            <a:avLst/>
          </a:prstGeom>
          <a:ln>
            <a:noFill/>
          </a:ln>
        </p:spPr>
      </p:pic>
      <p:pic>
        <p:nvPicPr>
          <p:cNvPr id="350" name="그림 3"/>
          <p:cNvPicPr/>
          <p:nvPr/>
        </p:nvPicPr>
        <p:blipFill>
          <a:blip r:embed="rId4"/>
          <a:stretch/>
        </p:blipFill>
        <p:spPr>
          <a:xfrm>
            <a:off x="6759720" y="350280"/>
            <a:ext cx="4193640" cy="2451600"/>
          </a:xfrm>
          <a:prstGeom prst="rect">
            <a:avLst/>
          </a:prstGeom>
          <a:ln>
            <a:noFill/>
          </a:ln>
        </p:spPr>
      </p:pic>
      <p:sp>
        <p:nvSpPr>
          <p:cNvPr id="351" name="CustomShape 1"/>
          <p:cNvSpPr/>
          <p:nvPr/>
        </p:nvSpPr>
        <p:spPr>
          <a:xfrm>
            <a:off x="627480" y="1617840"/>
            <a:ext cx="4210200" cy="108792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2"/>
          <p:cNvSpPr/>
          <p:nvPr/>
        </p:nvSpPr>
        <p:spPr>
          <a:xfrm>
            <a:off x="930240" y="3924720"/>
            <a:ext cx="2602800" cy="48276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3"/>
          <p:cNvSpPr/>
          <p:nvPr/>
        </p:nvSpPr>
        <p:spPr>
          <a:xfrm>
            <a:off x="930240" y="4164840"/>
            <a:ext cx="2873880" cy="94212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4"/>
          <p:cNvSpPr/>
          <p:nvPr/>
        </p:nvSpPr>
        <p:spPr>
          <a:xfrm>
            <a:off x="627480" y="1951920"/>
            <a:ext cx="4064040" cy="32616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5"/>
          <p:cNvSpPr/>
          <p:nvPr/>
        </p:nvSpPr>
        <p:spPr>
          <a:xfrm>
            <a:off x="630720" y="2408040"/>
            <a:ext cx="5419800" cy="3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String(문자형) title  매개변수에 스캐너 넣기   </a:t>
            </a:r>
            <a:r>
              <a:rPr lang="en-US" sz="16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    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972000" y="4143960"/>
            <a:ext cx="681840" cy="25308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7"/>
          <p:cNvSpPr/>
          <p:nvPr/>
        </p:nvSpPr>
        <p:spPr>
          <a:xfrm>
            <a:off x="825840" y="5605200"/>
            <a:ext cx="4189320" cy="105696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8"/>
          <p:cNvSpPr/>
          <p:nvPr/>
        </p:nvSpPr>
        <p:spPr>
          <a:xfrm>
            <a:off x="912600" y="5675400"/>
            <a:ext cx="4000320" cy="9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title 매개변수를 다시 활용하여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printf 출력 시스템을 사용하여 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제목을 제대로 입력하였는지 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반복 확인할 때 사용하였습니다</a:t>
            </a:r>
            <a:endParaRPr lang="en-US" sz="1400" b="0" strike="noStrike" spc="-1">
              <a:latin typeface="굴림"/>
            </a:endParaRPr>
          </a:p>
        </p:txBody>
      </p:sp>
      <p:pic>
        <p:nvPicPr>
          <p:cNvPr id="359" name="그림 16"/>
          <p:cNvPicPr/>
          <p:nvPr/>
        </p:nvPicPr>
        <p:blipFill>
          <a:blip r:embed="rId5"/>
          <a:stretch/>
        </p:blipFill>
        <p:spPr>
          <a:xfrm>
            <a:off x="5423760" y="4703400"/>
            <a:ext cx="5540400" cy="801720"/>
          </a:xfrm>
          <a:prstGeom prst="rect">
            <a:avLst/>
          </a:prstGeom>
          <a:ln>
            <a:noFill/>
          </a:ln>
        </p:spPr>
      </p:pic>
      <p:sp>
        <p:nvSpPr>
          <p:cNvPr id="360" name="CustomShape 9"/>
          <p:cNvSpPr/>
          <p:nvPr/>
        </p:nvSpPr>
        <p:spPr>
          <a:xfrm>
            <a:off x="5418720" y="4707720"/>
            <a:ext cx="5546160" cy="1568160"/>
          </a:xfrm>
          <a:prstGeom prst="rect">
            <a:avLst/>
          </a:prstGeom>
          <a:noFill/>
          <a:ln w="2844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0"/>
          <p:cNvSpPr/>
          <p:nvPr/>
        </p:nvSpPr>
        <p:spPr>
          <a:xfrm>
            <a:off x="5526360" y="5539680"/>
            <a:ext cx="532584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switch 문을 사용하여 y일 경우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peemang 메소드로 진입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5F5F5D"/>
                </a:solidFill>
                <a:latin typeface="Montserrat SemiBold"/>
                <a:ea typeface="Pretendard"/>
              </a:rPr>
              <a:t>Peemang ( )구조는는 뒤에서 얘기하도록 하겠습니다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62" name="CustomShape 11"/>
          <p:cNvSpPr/>
          <p:nvPr/>
        </p:nvSpPr>
        <p:spPr>
          <a:xfrm>
            <a:off x="6138720" y="261000"/>
            <a:ext cx="5671440" cy="4271760"/>
          </a:xfrm>
          <a:prstGeom prst="rect">
            <a:avLst/>
          </a:prstGeom>
          <a:noFill/>
          <a:ln w="2844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3" name="그림 19"/>
          <p:cNvPicPr/>
          <p:nvPr/>
        </p:nvPicPr>
        <p:blipFill>
          <a:blip r:embed="rId6"/>
          <a:stretch/>
        </p:blipFill>
        <p:spPr>
          <a:xfrm>
            <a:off x="6332040" y="2869200"/>
            <a:ext cx="5279400" cy="973440"/>
          </a:xfrm>
          <a:prstGeom prst="rect">
            <a:avLst/>
          </a:prstGeom>
          <a:ln>
            <a:noFill/>
          </a:ln>
        </p:spPr>
      </p:pic>
      <p:sp>
        <p:nvSpPr>
          <p:cNvPr id="364" name="CustomShape 12"/>
          <p:cNvSpPr/>
          <p:nvPr/>
        </p:nvSpPr>
        <p:spPr>
          <a:xfrm>
            <a:off x="6382440" y="3921840"/>
            <a:ext cx="53258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switch 문을 사용하여 n일 경우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다시 hidden메소드로 진입하도록 설계 하였습니다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65" name="CustomShape 13"/>
          <p:cNvSpPr/>
          <p:nvPr/>
        </p:nvSpPr>
        <p:spPr>
          <a:xfrm>
            <a:off x="6759000" y="335520"/>
            <a:ext cx="4107600" cy="23698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그림 7"/>
          <p:cNvPicPr/>
          <p:nvPr/>
        </p:nvPicPr>
        <p:blipFill>
          <a:blip r:embed="rId2"/>
          <a:stretch/>
        </p:blipFill>
        <p:spPr>
          <a:xfrm>
            <a:off x="183600" y="141480"/>
            <a:ext cx="5321160" cy="4048560"/>
          </a:xfrm>
          <a:prstGeom prst="rect">
            <a:avLst/>
          </a:prstGeom>
          <a:ln>
            <a:noFill/>
          </a:ln>
        </p:spPr>
      </p:pic>
      <p:pic>
        <p:nvPicPr>
          <p:cNvPr id="367" name="그림 11"/>
          <p:cNvPicPr/>
          <p:nvPr/>
        </p:nvPicPr>
        <p:blipFill>
          <a:blip r:embed="rId3"/>
          <a:stretch/>
        </p:blipFill>
        <p:spPr>
          <a:xfrm>
            <a:off x="6206760" y="4309560"/>
            <a:ext cx="3411000" cy="1985400"/>
          </a:xfrm>
          <a:prstGeom prst="rect">
            <a:avLst/>
          </a:prstGeom>
          <a:ln>
            <a:noFill/>
          </a:ln>
        </p:spPr>
      </p:pic>
      <p:pic>
        <p:nvPicPr>
          <p:cNvPr id="368" name="그림 12"/>
          <p:cNvPicPr/>
          <p:nvPr/>
        </p:nvPicPr>
        <p:blipFill>
          <a:blip r:embed="rId4"/>
          <a:stretch/>
        </p:blipFill>
        <p:spPr>
          <a:xfrm>
            <a:off x="267120" y="4289400"/>
            <a:ext cx="3588480" cy="229752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178560" y="3183480"/>
            <a:ext cx="5316480" cy="3488760"/>
          </a:xfrm>
          <a:prstGeom prst="rect">
            <a:avLst/>
          </a:prstGeom>
          <a:noFill/>
          <a:ln w="28440">
            <a:solidFill>
              <a:srgbClr val="DBB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"/>
          <p:cNvSpPr/>
          <p:nvPr/>
        </p:nvSpPr>
        <p:spPr>
          <a:xfrm>
            <a:off x="178560" y="782640"/>
            <a:ext cx="2561040" cy="17247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"/>
          <p:cNvSpPr/>
          <p:nvPr/>
        </p:nvSpPr>
        <p:spPr>
          <a:xfrm>
            <a:off x="4656600" y="3569760"/>
            <a:ext cx="734040" cy="27396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그림 11"/>
          <p:cNvPicPr/>
          <p:nvPr/>
        </p:nvPicPr>
        <p:blipFill>
          <a:blip r:embed="rId5"/>
          <a:stretch/>
        </p:blipFill>
        <p:spPr>
          <a:xfrm>
            <a:off x="6148080" y="320040"/>
            <a:ext cx="4255920" cy="1542240"/>
          </a:xfrm>
          <a:prstGeom prst="rect">
            <a:avLst/>
          </a:prstGeom>
          <a:ln>
            <a:noFill/>
          </a:ln>
        </p:spPr>
      </p:pic>
      <p:sp>
        <p:nvSpPr>
          <p:cNvPr id="373" name="CustomShape 4"/>
          <p:cNvSpPr/>
          <p:nvPr/>
        </p:nvSpPr>
        <p:spPr>
          <a:xfrm>
            <a:off x="5992560" y="4227480"/>
            <a:ext cx="5661000" cy="2184120"/>
          </a:xfrm>
          <a:prstGeom prst="rect">
            <a:avLst/>
          </a:prstGeom>
          <a:noFill/>
          <a:ln w="2844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5"/>
          <p:cNvSpPr/>
          <p:nvPr/>
        </p:nvSpPr>
        <p:spPr>
          <a:xfrm>
            <a:off x="6201360" y="5866200"/>
            <a:ext cx="702720" cy="27396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6"/>
          <p:cNvSpPr/>
          <p:nvPr/>
        </p:nvSpPr>
        <p:spPr>
          <a:xfrm>
            <a:off x="5992560" y="146160"/>
            <a:ext cx="5222520" cy="2768760"/>
          </a:xfrm>
          <a:prstGeom prst="rect">
            <a:avLst/>
          </a:prstGeom>
          <a:noFill/>
          <a:ln w="2844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6" name="그림 20"/>
          <p:cNvPicPr/>
          <p:nvPr/>
        </p:nvPicPr>
        <p:blipFill>
          <a:blip r:embed="rId6"/>
          <a:stretch/>
        </p:blipFill>
        <p:spPr>
          <a:xfrm>
            <a:off x="6102360" y="3054960"/>
            <a:ext cx="5122800" cy="382320"/>
          </a:xfrm>
          <a:prstGeom prst="rect">
            <a:avLst/>
          </a:prstGeom>
          <a:ln>
            <a:noFill/>
          </a:ln>
        </p:spPr>
      </p:pic>
      <p:pic>
        <p:nvPicPr>
          <p:cNvPr id="377" name="그림 16"/>
          <p:cNvPicPr/>
          <p:nvPr/>
        </p:nvPicPr>
        <p:blipFill>
          <a:blip r:embed="rId7"/>
          <a:stretch/>
        </p:blipFill>
        <p:spPr>
          <a:xfrm>
            <a:off x="6091920" y="2052000"/>
            <a:ext cx="4882680" cy="728640"/>
          </a:xfrm>
          <a:prstGeom prst="rect">
            <a:avLst/>
          </a:prstGeom>
          <a:ln>
            <a:noFill/>
          </a:ln>
        </p:spPr>
      </p:pic>
      <p:sp>
        <p:nvSpPr>
          <p:cNvPr id="378" name="CustomShape 7"/>
          <p:cNvSpPr/>
          <p:nvPr/>
        </p:nvSpPr>
        <p:spPr>
          <a:xfrm>
            <a:off x="6152760" y="3504240"/>
            <a:ext cx="5325840" cy="30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rgbClr val="002060"/>
                </a:solidFill>
                <a:uFillTx/>
                <a:latin typeface="Montserrat SemiBold"/>
                <a:ea typeface="Pretendard"/>
              </a:rPr>
              <a:t>앞 전에</a:t>
            </a:r>
            <a:r>
              <a:rPr lang="en-US" sz="1400" b="1" strike="noStrike" spc="-1">
                <a:solidFill>
                  <a:srgbClr val="002060"/>
                </a:solidFill>
                <a:latin typeface="Montserrat SemiBold"/>
                <a:ea typeface="Pretendard"/>
              </a:rPr>
              <a:t> </a:t>
            </a:r>
            <a:r>
              <a:rPr lang="en-US" sz="1400" b="0" strike="noStrike" spc="-1">
                <a:solidFill>
                  <a:srgbClr val="433B26"/>
                </a:solidFill>
                <a:latin typeface="Montserrat SemiBold"/>
                <a:ea typeface="Pretendard"/>
              </a:rPr>
              <a:t>입력 받은 title을 다시 활용하였습니다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79" name="CustomShape 8"/>
          <p:cNvSpPr/>
          <p:nvPr/>
        </p:nvSpPr>
        <p:spPr>
          <a:xfrm>
            <a:off x="4082400" y="3569760"/>
            <a:ext cx="577800" cy="27396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9"/>
          <p:cNvSpPr/>
          <p:nvPr/>
        </p:nvSpPr>
        <p:spPr>
          <a:xfrm>
            <a:off x="5992560" y="2975040"/>
            <a:ext cx="5306040" cy="86904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0"/>
          <p:cNvSpPr/>
          <p:nvPr/>
        </p:nvSpPr>
        <p:spPr>
          <a:xfrm>
            <a:off x="10340280" y="517680"/>
            <a:ext cx="96840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2060"/>
                </a:solidFill>
                <a:latin typeface="Montserrat SemiBold"/>
                <a:ea typeface="Pretendard"/>
              </a:rPr>
              <a:t>앞 전에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2060"/>
                </a:solidFill>
                <a:latin typeface="Montserrat SemiBold"/>
                <a:ea typeface="Pretendard"/>
              </a:rPr>
              <a:t>입력 받은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2060"/>
                </a:solidFill>
                <a:latin typeface="Montserrat SemiBold"/>
                <a:ea typeface="Pretendard"/>
              </a:rPr>
              <a:t>title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82" name="CustomShape 11"/>
          <p:cNvSpPr/>
          <p:nvPr/>
        </p:nvSpPr>
        <p:spPr>
          <a:xfrm>
            <a:off x="6201360" y="3507120"/>
            <a:ext cx="640080" cy="242640"/>
          </a:xfrm>
          <a:prstGeom prst="rect">
            <a:avLst/>
          </a:prstGeom>
          <a:noFill/>
          <a:ln w="2844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2"/>
          <p:cNvSpPr/>
          <p:nvPr/>
        </p:nvSpPr>
        <p:spPr>
          <a:xfrm>
            <a:off x="3858120" y="4421520"/>
            <a:ext cx="1604880" cy="22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Therad.sleep();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을 활용하여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정말 </a:t>
            </a: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Montserrat SemiBold"/>
              </a:rPr>
              <a:t>점수를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집계한 후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결과가 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나오는 효과를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주기 위해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시간 텀 효과를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 주었습니다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84" name="CustomShape 13"/>
          <p:cNvSpPr/>
          <p:nvPr/>
        </p:nvSpPr>
        <p:spPr>
          <a:xfrm>
            <a:off x="9672120" y="4421520"/>
            <a:ext cx="1991160" cy="15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u="sng" strike="noStrike" spc="-1">
                <a:solidFill>
                  <a:srgbClr val="1D1C1C"/>
                </a:solidFill>
                <a:uFillTx/>
                <a:latin typeface="Montserrat SemiBold"/>
                <a:ea typeface="Pretendard"/>
              </a:rPr>
              <a:t>출력 printf</a:t>
            </a: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와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u="sng" strike="noStrike" spc="-1">
                <a:solidFill>
                  <a:srgbClr val="1D1C1C"/>
                </a:solidFill>
                <a:uFillTx/>
                <a:latin typeface="Montserrat SemiBold"/>
                <a:ea typeface="Pretendard"/>
              </a:rPr>
              <a:t>result를 매개변수로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사용하였습니다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그 결과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'로튼 토마토'처럼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문자로 점수의 결과를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표현 할수있었습니다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85" name="CustomShape 14"/>
          <p:cNvSpPr/>
          <p:nvPr/>
        </p:nvSpPr>
        <p:spPr>
          <a:xfrm>
            <a:off x="266400" y="4291560"/>
            <a:ext cx="3585960" cy="21506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5"/>
          <p:cNvSpPr/>
          <p:nvPr/>
        </p:nvSpPr>
        <p:spPr>
          <a:xfrm>
            <a:off x="6206040" y="4375080"/>
            <a:ext cx="3356280" cy="19209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그림 2"/>
          <p:cNvPicPr/>
          <p:nvPr/>
        </p:nvPicPr>
        <p:blipFill>
          <a:blip r:embed="rId2"/>
          <a:stretch/>
        </p:blipFill>
        <p:spPr>
          <a:xfrm>
            <a:off x="6279840" y="3587400"/>
            <a:ext cx="5070600" cy="188532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6008400" y="757800"/>
            <a:ext cx="5905800" cy="28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Montserrat SemiBold"/>
              </a:rPr>
              <a:t>처음 if 문을 작성할 때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80점 이상은 멋진 피망으로 염두해두고 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간단하게 If(score&lt;80) 로 작성.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그 결과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0점에서 100까지 숫자를 기입해라고 제한을 두었음에도 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100점을 초과한 점수에 결과가 나오는 </a:t>
            </a:r>
            <a:r>
              <a:rPr lang="en-US" sz="1400" b="1" strike="noStrike" spc="-1">
                <a:solidFill>
                  <a:srgbClr val="C00000"/>
                </a:solidFill>
                <a:latin typeface="Montserrat SemiBold"/>
                <a:ea typeface="Pretendard"/>
              </a:rPr>
              <a:t>오류</a:t>
            </a: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를 발견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If문안에 if문을 넣어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100점을 초과한 점수에는 결과가 나오지 않도록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1D1C1C"/>
                </a:solidFill>
                <a:latin typeface="Montserrat SemiBold"/>
                <a:ea typeface="Pretendard"/>
              </a:rPr>
              <a:t>수정하여 </a:t>
            </a:r>
            <a:r>
              <a:rPr lang="en-US" sz="1400" b="0" u="sng" strike="noStrike" spc="-1">
                <a:solidFill>
                  <a:srgbClr val="C00000"/>
                </a:solidFill>
                <a:uFillTx/>
                <a:latin typeface="Montserrat SemiBold"/>
                <a:ea typeface="Pretendard"/>
              </a:rPr>
              <a:t>오류를 잡음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굴림"/>
            </a:endParaRPr>
          </a:p>
        </p:txBody>
      </p:sp>
      <p:pic>
        <p:nvPicPr>
          <p:cNvPr id="389" name="그림 9"/>
          <p:cNvPicPr/>
          <p:nvPr/>
        </p:nvPicPr>
        <p:blipFill>
          <a:blip r:embed="rId3"/>
          <a:stretch/>
        </p:blipFill>
        <p:spPr>
          <a:xfrm>
            <a:off x="204480" y="753480"/>
            <a:ext cx="5707440" cy="441108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199440" y="751680"/>
            <a:ext cx="5702760" cy="441792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6003000" y="1544760"/>
            <a:ext cx="5713200" cy="160992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4"/>
          <p:cNvSpPr/>
          <p:nvPr/>
        </p:nvSpPr>
        <p:spPr>
          <a:xfrm>
            <a:off x="6341760" y="3592080"/>
            <a:ext cx="4921920" cy="18792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2"/>
          <p:cNvPicPr/>
          <p:nvPr/>
        </p:nvPicPr>
        <p:blipFill>
          <a:blip r:embed="rId2"/>
          <a:stretch/>
        </p:blipFill>
        <p:spPr>
          <a:xfrm>
            <a:off x="3665880" y="-1080"/>
            <a:ext cx="4571640" cy="68576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1320480" y="396360"/>
            <a:ext cx="5267880" cy="131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&lt;</a:t>
            </a:r>
            <a:r>
              <a:rPr lang="en-US" sz="4400" b="0" strike="noStrike" spc="-1">
                <a:solidFill>
                  <a:srgbClr val="FFC000"/>
                </a:solidFill>
                <a:latin typeface="Franklin Gothic Medium"/>
                <a:ea typeface="Pretendard"/>
              </a:rPr>
              <a:t>중점</a:t>
            </a:r>
            <a:r>
              <a:rPr lang="en-US" sz="4400" b="0" strike="noStrike" spc="-1">
                <a:solidFill>
                  <a:srgbClr val="3A3838"/>
                </a:solidFill>
                <a:latin typeface="Franklin Gothic Medium"/>
                <a:ea typeface="Pretendard"/>
              </a:rPr>
              <a:t>으로 둔 부분</a:t>
            </a:r>
            <a:r>
              <a:rPr lang="en-US" sz="44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&gt;</a:t>
            </a:r>
            <a:endParaRPr lang="en-US" sz="4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1. 예외처리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52" name="CustomShape 2"/>
          <p:cNvSpPr/>
          <p:nvPr/>
        </p:nvSpPr>
        <p:spPr>
          <a:xfrm flipV="1">
            <a:off x="1798560" y="1667160"/>
            <a:ext cx="1944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3" name="CustomShape 3"/>
          <p:cNvSpPr/>
          <p:nvPr/>
        </p:nvSpPr>
        <p:spPr>
          <a:xfrm>
            <a:off x="1249560" y="5479920"/>
            <a:ext cx="823716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2. (레드 회원)포인트-&gt;현금 차액 결제​</a:t>
            </a:r>
            <a:endParaRPr lang="en-US" sz="3600" b="0" strike="noStrike" spc="-1">
              <a:latin typeface="굴림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3904920" y="120780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(오류 잡기)****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55" name="CustomShape 5"/>
          <p:cNvSpPr/>
          <p:nvPr/>
        </p:nvSpPr>
        <p:spPr>
          <a:xfrm flipV="1">
            <a:off x="7090920" y="6020280"/>
            <a:ext cx="1944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00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6" name="CustomShape 6"/>
          <p:cNvSpPr/>
          <p:nvPr/>
        </p:nvSpPr>
        <p:spPr>
          <a:xfrm>
            <a:off x="1018800" y="1843560"/>
            <a:ext cx="619776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맑은 고딕"/>
                <a:ea typeface="Pretendard"/>
              </a:rPr>
              <a:t>입력 받기로한 문자 이외의 문자를 받은 경우 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맑은 고딕"/>
              </a:rPr>
              <a:t>​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맑은 고딕"/>
                <a:ea typeface="Pretendard"/>
              </a:rPr>
              <a:t>→에러가 뜨지 않도록 try catch문을 적극 활용하였습니다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57" name="그림 14"/>
          <p:cNvPicPr/>
          <p:nvPr/>
        </p:nvPicPr>
        <p:blipFill>
          <a:blip r:embed="rId3"/>
          <a:stretch/>
        </p:blipFill>
        <p:spPr>
          <a:xfrm>
            <a:off x="4609440" y="4555080"/>
            <a:ext cx="4966200" cy="712440"/>
          </a:xfrm>
          <a:prstGeom prst="rect">
            <a:avLst/>
          </a:prstGeom>
          <a:ln>
            <a:noFill/>
          </a:ln>
        </p:spPr>
      </p:pic>
      <p:pic>
        <p:nvPicPr>
          <p:cNvPr id="58" name="그림 16"/>
          <p:cNvPicPr/>
          <p:nvPr/>
        </p:nvPicPr>
        <p:blipFill>
          <a:blip r:embed="rId4"/>
          <a:stretch/>
        </p:blipFill>
        <p:spPr>
          <a:xfrm>
            <a:off x="4630320" y="2654640"/>
            <a:ext cx="4924440" cy="943200"/>
          </a:xfrm>
          <a:prstGeom prst="rect">
            <a:avLst/>
          </a:prstGeom>
          <a:ln>
            <a:noFill/>
          </a:ln>
        </p:spPr>
      </p:pic>
      <p:sp>
        <p:nvSpPr>
          <p:cNvPr id="59" name="CustomShape 7"/>
          <p:cNvSpPr/>
          <p:nvPr/>
        </p:nvSpPr>
        <p:spPr>
          <a:xfrm>
            <a:off x="9348480" y="4651200"/>
            <a:ext cx="27950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맑은 고딕"/>
              </a:rPr>
              <a:t>입력받기로 한 int형이 아닌 String을 받은 경우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60" name="CustomShape 8"/>
          <p:cNvSpPr/>
          <p:nvPr/>
        </p:nvSpPr>
        <p:spPr>
          <a:xfrm>
            <a:off x="9129240" y="2835000"/>
            <a:ext cx="279504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맑은 고딕"/>
              </a:rPr>
              <a:t>입력받기로 숫자외</a:t>
            </a:r>
            <a:endParaRPr lang="en-US" sz="14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맑은 고딕"/>
              </a:rPr>
              <a:t>숫자를 받은 경우</a:t>
            </a:r>
            <a:endParaRPr lang="en-US" sz="1400" b="0" strike="noStrike" spc="-1">
              <a:latin typeface="굴림"/>
            </a:endParaRPr>
          </a:p>
        </p:txBody>
      </p:sp>
      <p:pic>
        <p:nvPicPr>
          <p:cNvPr id="61" name="그림 19"/>
          <p:cNvPicPr/>
          <p:nvPr/>
        </p:nvPicPr>
        <p:blipFill>
          <a:blip r:embed="rId5"/>
          <a:stretch/>
        </p:blipFill>
        <p:spPr>
          <a:xfrm>
            <a:off x="1801800" y="2721240"/>
            <a:ext cx="2742840" cy="2563200"/>
          </a:xfrm>
          <a:prstGeom prst="rect">
            <a:avLst/>
          </a:prstGeom>
          <a:ln>
            <a:noFill/>
          </a:ln>
        </p:spPr>
      </p:pic>
      <p:sp>
        <p:nvSpPr>
          <p:cNvPr id="62" name="CustomShape 9"/>
          <p:cNvSpPr/>
          <p:nvPr/>
        </p:nvSpPr>
        <p:spPr>
          <a:xfrm>
            <a:off x="1008720" y="2486520"/>
            <a:ext cx="11075760" cy="2885400"/>
          </a:xfrm>
          <a:prstGeom prst="rect">
            <a:avLst/>
          </a:prstGeom>
          <a:noFill/>
          <a:ln w="284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10"/>
          <p:cNvSpPr/>
          <p:nvPr/>
        </p:nvSpPr>
        <p:spPr>
          <a:xfrm>
            <a:off x="919440" y="24706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C000"/>
                </a:solidFill>
                <a:latin typeface="Montserrat SemiBold"/>
                <a:ea typeface="Pretendard"/>
              </a:rPr>
              <a:t>예시)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그림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5496480" y="2057400"/>
            <a:ext cx="2742840" cy="7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End</a:t>
            </a:r>
            <a:endParaRPr lang="en-US" sz="40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그림 2"/>
          <p:cNvPicPr/>
          <p:nvPr/>
        </p:nvPicPr>
        <p:blipFill>
          <a:blip r:embed="rId2"/>
          <a:stretch/>
        </p:blipFill>
        <p:spPr>
          <a:xfrm>
            <a:off x="-8640" y="-39960"/>
            <a:ext cx="12189240" cy="685764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4607280" y="1422360"/>
            <a:ext cx="2976840" cy="109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strike="noStrike" spc="-1">
                <a:solidFill>
                  <a:srgbClr val="3A3838"/>
                </a:solidFill>
                <a:latin typeface="Montserrat Black"/>
                <a:ea typeface="Pretendard"/>
              </a:rPr>
              <a:t>배운 것</a:t>
            </a:r>
            <a:endParaRPr lang="en-US" sz="6600" b="0" strike="noStrike" spc="-1">
              <a:latin typeface="굴림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2160" y="2919600"/>
            <a:ext cx="7625520" cy="73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장문으로 프로젝트를 작성할 때 변수에 담긴 값이 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중간에 자주 바뀌어 경우 변수 값을 모를 땐 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System.out.println(매개변수);를 통해 값을 출력해보면 된다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-7920" y="3912120"/>
            <a:ext cx="762552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Map 컬렉션을 넣은 대로 출력하고 싶을 때는</a:t>
            </a:r>
            <a:endParaRPr lang="en-US" sz="14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LinkedHashMap을 사용하면 된다</a:t>
            </a:r>
            <a:endParaRPr lang="en-US" sz="1400" b="0" strike="noStrike" spc="-1">
              <a:latin typeface="굴림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2160" y="4804560"/>
            <a:ext cx="7625520" cy="30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If문 안에 또 if문을 작성할 수 있다</a:t>
            </a:r>
            <a:endParaRPr lang="en-US" sz="14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740160" y="1724760"/>
            <a:ext cx="6495480" cy="137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들어가기 전,</a:t>
            </a:r>
            <a:endParaRPr lang="en-US" sz="32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굴림"/>
            </a:endParaRPr>
          </a:p>
        </p:txBody>
      </p:sp>
      <p:pic>
        <p:nvPicPr>
          <p:cNvPr id="65" name="그림 5"/>
          <p:cNvPicPr/>
          <p:nvPr/>
        </p:nvPicPr>
        <p:blipFill>
          <a:blip r:embed="rId2"/>
          <a:stretch/>
        </p:blipFill>
        <p:spPr>
          <a:xfrm>
            <a:off x="396360" y="4330800"/>
            <a:ext cx="9025920" cy="108360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455760" y="3936600"/>
            <a:ext cx="6150240" cy="33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 scanner 변수로 지정 </a:t>
            </a:r>
            <a:r>
              <a:rPr lang="en-US" sz="1600" b="0" u="sng" strike="noStrike" spc="-1">
                <a:solidFill>
                  <a:srgbClr val="3A3838"/>
                </a:solidFill>
                <a:uFillTx/>
                <a:latin typeface="Montserrat SemiBold"/>
                <a:ea typeface="Pretendard"/>
              </a:rPr>
              <a:t>scan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48520" y="957600"/>
            <a:ext cx="1832760" cy="76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3A3838"/>
                </a:solidFill>
                <a:latin typeface="Montserrat Black"/>
                <a:ea typeface="Pretendard"/>
              </a:rPr>
              <a:t>Part 0</a:t>
            </a:r>
            <a:endParaRPr lang="en-US" sz="4400" b="0" strike="noStrike" spc="-1">
              <a:latin typeface="굴림"/>
            </a:endParaRPr>
          </a:p>
        </p:txBody>
      </p:sp>
      <p:grpSp>
        <p:nvGrpSpPr>
          <p:cNvPr id="68" name="Group 4"/>
          <p:cNvGrpSpPr/>
          <p:nvPr/>
        </p:nvGrpSpPr>
        <p:grpSpPr>
          <a:xfrm>
            <a:off x="6027480" y="1133640"/>
            <a:ext cx="6338160" cy="1499760"/>
            <a:chOff x="6027480" y="1133640"/>
            <a:chExt cx="6338160" cy="1499760"/>
          </a:xfrm>
        </p:grpSpPr>
        <p:grpSp>
          <p:nvGrpSpPr>
            <p:cNvPr id="69" name="Group 5"/>
            <p:cNvGrpSpPr/>
            <p:nvPr/>
          </p:nvGrpSpPr>
          <p:grpSpPr>
            <a:xfrm>
              <a:off x="6027480" y="1133640"/>
              <a:ext cx="5673960" cy="1499760"/>
              <a:chOff x="6027480" y="1133640"/>
              <a:chExt cx="5673960" cy="1499760"/>
            </a:xfrm>
          </p:grpSpPr>
          <p:sp>
            <p:nvSpPr>
              <p:cNvPr id="70" name="CustomShape 6"/>
              <p:cNvSpPr/>
              <p:nvPr/>
            </p:nvSpPr>
            <p:spPr>
              <a:xfrm>
                <a:off x="6027480" y="1133640"/>
                <a:ext cx="5673960" cy="14882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1" name="CustomShape 7"/>
              <p:cNvSpPr/>
              <p:nvPr/>
            </p:nvSpPr>
            <p:spPr>
              <a:xfrm>
                <a:off x="6055920" y="1161360"/>
                <a:ext cx="5579640" cy="1472040"/>
              </a:xfrm>
              <a:prstGeom prst="rect">
                <a:avLst/>
              </a:prstGeom>
              <a:noFill/>
              <a:ln w="57240">
                <a:solidFill>
                  <a:srgbClr val="E9E9E9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2" name="CustomShape 8"/>
            <p:cNvSpPr/>
            <p:nvPr/>
          </p:nvSpPr>
          <p:spPr>
            <a:xfrm>
              <a:off x="6215400" y="1567440"/>
              <a:ext cx="6150240" cy="823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2F2F2"/>
                  </a:solidFill>
                  <a:latin typeface="Montserrat SemiBold"/>
                  <a:ea typeface="Pretendard"/>
                </a:rPr>
                <a:t>콘솔창 결과는</a:t>
              </a:r>
              <a:endParaRPr lang="en-US" sz="24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2F2F2"/>
                  </a:solidFill>
                  <a:latin typeface="Montserrat SemiBold"/>
                  <a:ea typeface="Pretendard"/>
                </a:rPr>
                <a:t>점선 사각형 틀로 표시 하였습니다</a:t>
              </a:r>
              <a:endParaRPr lang="en-US" sz="2400" b="0" strike="noStrike" spc="-1">
                <a:latin typeface="굴림"/>
              </a:endParaRPr>
            </a:p>
          </p:txBody>
        </p:sp>
      </p:grpSp>
      <p:sp>
        <p:nvSpPr>
          <p:cNvPr id="73" name="CustomShape 9"/>
          <p:cNvSpPr/>
          <p:nvPr/>
        </p:nvSpPr>
        <p:spPr>
          <a:xfrm>
            <a:off x="343080" y="3561480"/>
            <a:ext cx="32342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1. 공통적으로 지정한 변수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74" name="CustomShape 10"/>
          <p:cNvSpPr/>
          <p:nvPr/>
        </p:nvSpPr>
        <p:spPr>
          <a:xfrm>
            <a:off x="5127840" y="2813760"/>
            <a:ext cx="2015280" cy="120528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11"/>
          <p:cNvSpPr/>
          <p:nvPr/>
        </p:nvSpPr>
        <p:spPr>
          <a:xfrm>
            <a:off x="7143120" y="2813760"/>
            <a:ext cx="2015280" cy="120528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12"/>
          <p:cNvSpPr/>
          <p:nvPr/>
        </p:nvSpPr>
        <p:spPr>
          <a:xfrm>
            <a:off x="5225760" y="3020040"/>
            <a:ext cx="382572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같은주제의 내용은 보기 쉽게 같은 색깔 테두리에 넣었습니다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77" name="CustomShape 13"/>
          <p:cNvSpPr/>
          <p:nvPr/>
        </p:nvSpPr>
        <p:spPr>
          <a:xfrm>
            <a:off x="4794480" y="2809440"/>
            <a:ext cx="32342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2.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78" name="CustomShape 14"/>
          <p:cNvSpPr/>
          <p:nvPr/>
        </p:nvSpPr>
        <p:spPr>
          <a:xfrm>
            <a:off x="5616720" y="1154880"/>
            <a:ext cx="32342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3.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2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ln>
            <a:noFill/>
          </a:ln>
        </p:spPr>
      </p:pic>
      <p:grpSp>
        <p:nvGrpSpPr>
          <p:cNvPr id="80" name="Group 1"/>
          <p:cNvGrpSpPr/>
          <p:nvPr/>
        </p:nvGrpSpPr>
        <p:grpSpPr>
          <a:xfrm>
            <a:off x="592200" y="4368960"/>
            <a:ext cx="2288160" cy="1958400"/>
            <a:chOff x="592200" y="4368960"/>
            <a:chExt cx="2288160" cy="1958400"/>
          </a:xfrm>
        </p:grpSpPr>
        <p:sp>
          <p:nvSpPr>
            <p:cNvPr id="81" name="CustomShape 2"/>
            <p:cNvSpPr/>
            <p:nvPr/>
          </p:nvSpPr>
          <p:spPr>
            <a:xfrm>
              <a:off x="605520" y="4368960"/>
              <a:ext cx="1764360" cy="76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400" b="0" strike="noStrike" spc="-1">
                  <a:solidFill>
                    <a:srgbClr val="3A3838"/>
                  </a:solidFill>
                  <a:latin typeface="Montserrat Black"/>
                  <a:ea typeface="Pretendard"/>
                </a:rPr>
                <a:t>Part 1</a:t>
              </a:r>
              <a:endParaRPr lang="en-US" sz="4400" b="0" strike="noStrike" spc="-1">
                <a:latin typeface="굴림"/>
              </a:endParaRPr>
            </a:p>
          </p:txBody>
        </p:sp>
        <p:sp>
          <p:nvSpPr>
            <p:cNvPr id="82" name="CustomShape 3"/>
            <p:cNvSpPr/>
            <p:nvPr/>
          </p:nvSpPr>
          <p:spPr>
            <a:xfrm>
              <a:off x="592200" y="5138280"/>
              <a:ext cx="2288160" cy="1189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b="1" strike="noStrike" spc="-301">
                  <a:solidFill>
                    <a:srgbClr val="3A3838"/>
                  </a:solidFill>
                  <a:latin typeface="Montserrat SemiBold"/>
                  <a:ea typeface="Pretendard"/>
                </a:rPr>
                <a:t>목차 </a:t>
              </a:r>
              <a:endParaRPr lang="en-US" sz="3600" b="0" strike="noStrike" spc="-1">
                <a:latin typeface="굴림"/>
              </a:endParaRPr>
            </a:p>
            <a:p>
              <a:pPr>
                <a:lnSpc>
                  <a:spcPct val="100000"/>
                </a:lnSpc>
              </a:pPr>
              <a:r>
                <a:rPr lang="en-US" sz="3600" b="1" strike="noStrike" spc="-301">
                  <a:solidFill>
                    <a:srgbClr val="3A3838"/>
                  </a:solidFill>
                  <a:latin typeface="Montserrat SemiBold"/>
                  <a:ea typeface="Pretendard"/>
                </a:rPr>
                <a:t>category( )</a:t>
              </a:r>
              <a:endParaRPr lang="en-US" sz="3600" b="0" strike="noStrike" spc="-1">
                <a:latin typeface="굴림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6"/>
          <p:cNvPicPr/>
          <p:nvPr/>
        </p:nvPicPr>
        <p:blipFill>
          <a:blip r:embed="rId2"/>
          <a:stretch/>
        </p:blipFill>
        <p:spPr>
          <a:xfrm>
            <a:off x="6744240" y="3938760"/>
            <a:ext cx="3677400" cy="987480"/>
          </a:xfrm>
          <a:prstGeom prst="rect">
            <a:avLst/>
          </a:prstGeom>
          <a:ln>
            <a:noFill/>
          </a:ln>
        </p:spPr>
      </p:pic>
      <p:pic>
        <p:nvPicPr>
          <p:cNvPr id="84" name="그림 7"/>
          <p:cNvPicPr/>
          <p:nvPr/>
        </p:nvPicPr>
        <p:blipFill>
          <a:blip r:embed="rId3"/>
          <a:stretch/>
        </p:blipFill>
        <p:spPr>
          <a:xfrm>
            <a:off x="6744240" y="5743080"/>
            <a:ext cx="5359680" cy="680400"/>
          </a:xfrm>
          <a:prstGeom prst="rect">
            <a:avLst/>
          </a:prstGeom>
          <a:ln>
            <a:noFill/>
          </a:ln>
        </p:spPr>
      </p:pic>
      <p:pic>
        <p:nvPicPr>
          <p:cNvPr id="85" name="그림 8"/>
          <p:cNvPicPr/>
          <p:nvPr/>
        </p:nvPicPr>
        <p:blipFill>
          <a:blip r:embed="rId4"/>
          <a:stretch/>
        </p:blipFill>
        <p:spPr>
          <a:xfrm>
            <a:off x="6744960" y="5038200"/>
            <a:ext cx="1490760" cy="571320"/>
          </a:xfrm>
          <a:prstGeom prst="rect">
            <a:avLst/>
          </a:prstGeom>
          <a:ln>
            <a:noFill/>
          </a:ln>
        </p:spPr>
      </p:pic>
      <p:grpSp>
        <p:nvGrpSpPr>
          <p:cNvPr id="86" name="Group 1"/>
          <p:cNvGrpSpPr/>
          <p:nvPr/>
        </p:nvGrpSpPr>
        <p:grpSpPr>
          <a:xfrm>
            <a:off x="471240" y="645840"/>
            <a:ext cx="5872680" cy="5923800"/>
            <a:chOff x="471240" y="645840"/>
            <a:chExt cx="5872680" cy="5923800"/>
          </a:xfrm>
        </p:grpSpPr>
        <p:pic>
          <p:nvPicPr>
            <p:cNvPr id="87" name="그림 3"/>
            <p:cNvPicPr/>
            <p:nvPr/>
          </p:nvPicPr>
          <p:blipFill>
            <a:blip r:embed="rId5"/>
            <a:stretch/>
          </p:blipFill>
          <p:spPr>
            <a:xfrm>
              <a:off x="471240" y="649080"/>
              <a:ext cx="5872680" cy="592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2"/>
            <p:cNvSpPr/>
            <p:nvPr/>
          </p:nvSpPr>
          <p:spPr>
            <a:xfrm>
              <a:off x="798120" y="645840"/>
              <a:ext cx="3319560" cy="190440"/>
            </a:xfrm>
            <a:prstGeom prst="rect">
              <a:avLst/>
            </a:prstGeom>
            <a:noFill/>
            <a:ln w="2844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89" name="그림 10"/>
          <p:cNvPicPr/>
          <p:nvPr/>
        </p:nvPicPr>
        <p:blipFill>
          <a:blip r:embed="rId6"/>
          <a:stretch/>
        </p:blipFill>
        <p:spPr>
          <a:xfrm>
            <a:off x="8273880" y="258480"/>
            <a:ext cx="3504960" cy="254088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1728360" y="154440"/>
            <a:ext cx="2939400" cy="35244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1686600" y="202680"/>
            <a:ext cx="343476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3A3838"/>
                </a:solidFill>
                <a:latin typeface="Montserrat SemiBold"/>
                <a:ea typeface="Montserrat SemiBold"/>
              </a:rPr>
              <a:t>정수 타입(int) 스캐너 scanner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6739560" y="3210480"/>
            <a:ext cx="2742840" cy="64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맑은 고딕"/>
                <a:ea typeface="Pretendard"/>
              </a:rPr>
              <a:t>*문자 입력시 예외처리</a:t>
            </a:r>
            <a:r>
              <a:rPr lang="en-US" sz="1800" b="0" strike="noStrike" spc="-1">
                <a:solidFill>
                  <a:srgbClr val="3A3838"/>
                </a:solidFill>
                <a:latin typeface="Montserrat SemiBold"/>
                <a:ea typeface="맑은 고딕"/>
              </a:rPr>
              <a:t>​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맑은 고딕"/>
                <a:ea typeface="Pretendard"/>
              </a:rPr>
              <a:t>=&gt;try catch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2723760" y="592920"/>
            <a:ext cx="383112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F2F2F2"/>
                </a:solidFill>
                <a:latin typeface="Montserrat SemiBold"/>
                <a:ea typeface="Pretendard"/>
              </a:rPr>
              <a:t>Switch문으로 설계</a:t>
            </a: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</p:txBody>
      </p:sp>
      <p:sp>
        <p:nvSpPr>
          <p:cNvPr id="94" name="CustomShape 7"/>
          <p:cNvSpPr/>
          <p:nvPr/>
        </p:nvSpPr>
        <p:spPr>
          <a:xfrm flipV="1">
            <a:off x="786240" y="1085760"/>
            <a:ext cx="3889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BD535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5" name="CustomShape 8"/>
          <p:cNvSpPr/>
          <p:nvPr/>
        </p:nvSpPr>
        <p:spPr>
          <a:xfrm>
            <a:off x="8328240" y="328320"/>
            <a:ext cx="3398040" cy="236988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9"/>
          <p:cNvSpPr/>
          <p:nvPr/>
        </p:nvSpPr>
        <p:spPr>
          <a:xfrm>
            <a:off x="6825240" y="3981600"/>
            <a:ext cx="3544200" cy="89784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0"/>
          <p:cNvSpPr/>
          <p:nvPr/>
        </p:nvSpPr>
        <p:spPr>
          <a:xfrm>
            <a:off x="6551640" y="2904120"/>
            <a:ext cx="5564520" cy="37620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2"/>
          <p:cNvPicPr/>
          <p:nvPr/>
        </p:nvPicPr>
        <p:blipFill>
          <a:blip r:embed="rId2"/>
          <a:stretch/>
        </p:blipFill>
        <p:spPr>
          <a:xfrm>
            <a:off x="6095880" y="0"/>
            <a:ext cx="6095520" cy="6857640"/>
          </a:xfrm>
          <a:prstGeom prst="rect">
            <a:avLst/>
          </a:prstGeom>
          <a:ln>
            <a:noFill/>
          </a:ln>
        </p:spPr>
      </p:pic>
      <p:grpSp>
        <p:nvGrpSpPr>
          <p:cNvPr id="99" name="Group 1"/>
          <p:cNvGrpSpPr/>
          <p:nvPr/>
        </p:nvGrpSpPr>
        <p:grpSpPr>
          <a:xfrm>
            <a:off x="379440" y="4681440"/>
            <a:ext cx="3268080" cy="1409760"/>
            <a:chOff x="379440" y="4681440"/>
            <a:chExt cx="3268080" cy="1409760"/>
          </a:xfrm>
        </p:grpSpPr>
        <p:sp>
          <p:nvSpPr>
            <p:cNvPr id="100" name="CustomShape 2"/>
            <p:cNvSpPr/>
            <p:nvPr/>
          </p:nvSpPr>
          <p:spPr>
            <a:xfrm>
              <a:off x="478800" y="4681440"/>
              <a:ext cx="1829880" cy="76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400" b="0" strike="noStrike" spc="-1">
                  <a:solidFill>
                    <a:srgbClr val="3A3838"/>
                  </a:solidFill>
                  <a:latin typeface="Montserrat Black"/>
                  <a:ea typeface="Pretendard"/>
                </a:rPr>
                <a:t>Part 2</a:t>
              </a:r>
              <a:endParaRPr lang="en-US" sz="4400" b="0" strike="noStrike" spc="-1">
                <a:latin typeface="굴림"/>
              </a:endParaRPr>
            </a:p>
          </p:txBody>
        </p:sp>
        <p:sp>
          <p:nvSpPr>
            <p:cNvPr id="101" name="CustomShape 3"/>
            <p:cNvSpPr/>
            <p:nvPr/>
          </p:nvSpPr>
          <p:spPr>
            <a:xfrm>
              <a:off x="379440" y="5450760"/>
              <a:ext cx="3268080" cy="640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600" b="0" strike="noStrike" spc="-301">
                  <a:solidFill>
                    <a:srgbClr val="3A3838"/>
                  </a:solidFill>
                  <a:latin typeface="Montserrat SemiBold"/>
                  <a:ea typeface="Pretendard"/>
                </a:rPr>
                <a:t>상영작 예매하기</a:t>
              </a:r>
              <a:endParaRPr lang="en-US" sz="3600" b="0" strike="noStrike" spc="-1">
                <a:latin typeface="굴림"/>
              </a:endParaRPr>
            </a:p>
          </p:txBody>
        </p:sp>
      </p:grpSp>
      <p:sp>
        <p:nvSpPr>
          <p:cNvPr id="102" name="CustomShape 4"/>
          <p:cNvSpPr/>
          <p:nvPr/>
        </p:nvSpPr>
        <p:spPr>
          <a:xfrm>
            <a:off x="4724280" y="3200400"/>
            <a:ext cx="27428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xmlns:mc="http://schemas.openxmlformats.org/markup-compatibility/2006" xmlns:p15="http://schemas.microsoft.com/office/powerpoint/2012/main" xmlns="" val="4245942264"/>
              </p:ext>
            </p:extLst>
          </p:nvPr>
        </p:nvGraphicFramePr>
        <p:xfrm>
          <a:off x="174600" y="-2054160"/>
          <a:ext cx="11840040" cy="960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3"/>
          <p:cNvPicPr/>
          <p:nvPr/>
        </p:nvPicPr>
        <p:blipFill>
          <a:blip r:embed="rId2"/>
          <a:stretch/>
        </p:blipFill>
        <p:spPr>
          <a:xfrm>
            <a:off x="546120" y="488520"/>
            <a:ext cx="5129640" cy="3065400"/>
          </a:xfrm>
          <a:prstGeom prst="rect">
            <a:avLst/>
          </a:prstGeom>
          <a:ln>
            <a:noFill/>
          </a:ln>
        </p:spPr>
      </p:pic>
      <p:pic>
        <p:nvPicPr>
          <p:cNvPr id="104" name="그림 4"/>
          <p:cNvPicPr/>
          <p:nvPr/>
        </p:nvPicPr>
        <p:blipFill>
          <a:blip r:embed="rId3"/>
          <a:stretch/>
        </p:blipFill>
        <p:spPr>
          <a:xfrm>
            <a:off x="6492960" y="486000"/>
            <a:ext cx="5488920" cy="5166720"/>
          </a:xfrm>
          <a:prstGeom prst="rect">
            <a:avLst/>
          </a:prstGeom>
          <a:ln>
            <a:noFill/>
          </a:ln>
        </p:spPr>
      </p:pic>
      <p:pic>
        <p:nvPicPr>
          <p:cNvPr id="105" name="그림 5"/>
          <p:cNvPicPr/>
          <p:nvPr/>
        </p:nvPicPr>
        <p:blipFill>
          <a:blip r:embed="rId4"/>
          <a:stretch/>
        </p:blipFill>
        <p:spPr>
          <a:xfrm>
            <a:off x="396720" y="4178880"/>
            <a:ext cx="5057640" cy="130356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396720" y="3718080"/>
            <a:ext cx="4496760" cy="36612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12일 13일 외 날짜&amp;문자 입력시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107" name="그림 11"/>
          <p:cNvPicPr/>
          <p:nvPr/>
        </p:nvPicPr>
        <p:blipFill>
          <a:blip r:embed="rId5"/>
          <a:stretch/>
        </p:blipFill>
        <p:spPr>
          <a:xfrm>
            <a:off x="396720" y="5653440"/>
            <a:ext cx="5057640" cy="118656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194400" y="3603600"/>
            <a:ext cx="5355720" cy="324000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6491160" y="4305240"/>
            <a:ext cx="5496120" cy="1305000"/>
          </a:xfrm>
          <a:prstGeom prst="rect">
            <a:avLst/>
          </a:prstGeom>
          <a:noFill/>
          <a:ln w="2844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7972920" y="1295280"/>
            <a:ext cx="374544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2F2F2"/>
                </a:solidFill>
                <a:latin typeface="Montserrat SemiBold"/>
                <a:ea typeface="Pretendard"/>
              </a:rPr>
              <a:t>12,12일 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2F2F2"/>
                </a:solidFill>
                <a:latin typeface="Montserrat SemiBold"/>
                <a:ea typeface="Pretendard"/>
              </a:rPr>
              <a:t>13,13일 전부 가능하게 하기위해 String(문자열)로 스캐너 생성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603720" y="568440"/>
            <a:ext cx="5078520" cy="29124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6"/>
          <p:cNvSpPr/>
          <p:nvPr/>
        </p:nvSpPr>
        <p:spPr>
          <a:xfrm>
            <a:off x="394920" y="4253040"/>
            <a:ext cx="5068080" cy="11484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394920" y="5620680"/>
            <a:ext cx="5068080" cy="11484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2"/>
          <p:cNvPicPr/>
          <p:nvPr/>
        </p:nvPicPr>
        <p:blipFill>
          <a:blip r:embed="rId2"/>
          <a:stretch/>
        </p:blipFill>
        <p:spPr>
          <a:xfrm>
            <a:off x="89280" y="118080"/>
            <a:ext cx="3630960" cy="2581560"/>
          </a:xfrm>
          <a:prstGeom prst="rect">
            <a:avLst/>
          </a:prstGeom>
          <a:ln>
            <a:noFill/>
          </a:ln>
        </p:spPr>
      </p:pic>
      <p:pic>
        <p:nvPicPr>
          <p:cNvPr id="115" name="그림 3"/>
          <p:cNvPicPr/>
          <p:nvPr/>
        </p:nvPicPr>
        <p:blipFill>
          <a:blip r:embed="rId3"/>
          <a:stretch/>
        </p:blipFill>
        <p:spPr>
          <a:xfrm>
            <a:off x="4032720" y="1094040"/>
            <a:ext cx="7961760" cy="9522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4721400" y="496080"/>
            <a:ext cx="65743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Map&lt;Integer, String&gt;TreeMap 사용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117" name="그림 7"/>
          <p:cNvPicPr/>
          <p:nvPr/>
        </p:nvPicPr>
        <p:blipFill>
          <a:blip r:embed="rId4"/>
          <a:stretch/>
        </p:blipFill>
        <p:spPr>
          <a:xfrm>
            <a:off x="95040" y="2971800"/>
            <a:ext cx="3648600" cy="2581920"/>
          </a:xfrm>
          <a:prstGeom prst="rect">
            <a:avLst/>
          </a:prstGeom>
          <a:ln>
            <a:noFill/>
          </a:ln>
        </p:spPr>
      </p:pic>
      <p:pic>
        <p:nvPicPr>
          <p:cNvPr id="118" name="그림 12"/>
          <p:cNvPicPr/>
          <p:nvPr/>
        </p:nvPicPr>
        <p:blipFill>
          <a:blip r:embed="rId5"/>
          <a:stretch/>
        </p:blipFill>
        <p:spPr>
          <a:xfrm>
            <a:off x="4535640" y="2791440"/>
            <a:ext cx="6423480" cy="226368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6100200" y="2328840"/>
            <a:ext cx="54313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3A3838"/>
                </a:solidFill>
                <a:latin typeface="Montserrat SemiBold"/>
                <a:ea typeface="Pretendard"/>
              </a:rPr>
              <a:t>예외 처리</a:t>
            </a:r>
            <a:endParaRPr lang="en-US" sz="2400" b="0" strike="noStrike" spc="-1">
              <a:latin typeface="굴림"/>
            </a:endParaRPr>
          </a:p>
        </p:txBody>
      </p:sp>
      <p:pic>
        <p:nvPicPr>
          <p:cNvPr id="120" name="그림 14"/>
          <p:cNvPicPr/>
          <p:nvPr/>
        </p:nvPicPr>
        <p:blipFill>
          <a:blip r:embed="rId6"/>
          <a:stretch/>
        </p:blipFill>
        <p:spPr>
          <a:xfrm>
            <a:off x="6162480" y="5244480"/>
            <a:ext cx="5445720" cy="118728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6230160" y="5286600"/>
            <a:ext cx="5318640" cy="113796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92160" y="129960"/>
            <a:ext cx="3627720" cy="5355000"/>
          </a:xfrm>
          <a:prstGeom prst="rect">
            <a:avLst/>
          </a:prstGeom>
          <a:noFill/>
          <a:ln w="57240">
            <a:solidFill>
              <a:srgbClr val="E9E9E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3942000" y="179640"/>
            <a:ext cx="8111520" cy="2050200"/>
          </a:xfrm>
          <a:prstGeom prst="rect">
            <a:avLst/>
          </a:pr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035960" y="2329920"/>
            <a:ext cx="8048880" cy="4430160"/>
          </a:xfrm>
          <a:prstGeom prst="rect">
            <a:avLst/>
          </a:prstGeom>
          <a:noFill/>
          <a:ln w="2844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556</Words>
  <Application>Neat_Office/6.2.8.2$Windows_x86 LibreOffice_project/</Application>
  <PresentationFormat>사용자 지정</PresentationFormat>
  <Paragraphs>254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dc:description/>
  <cp:lastModifiedBy>jb</cp:lastModifiedBy>
  <cp:revision>2515</cp:revision>
  <dcterms:created xsi:type="dcterms:W3CDTF">2021-10-22T06:13:27Z</dcterms:created>
  <dcterms:modified xsi:type="dcterms:W3CDTF">2021-12-14T12:46:17Z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31</vt:i4>
  </property>
</Properties>
</file>